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93" r:id="rId3"/>
    <p:sldId id="276" r:id="rId4"/>
    <p:sldId id="277" r:id="rId5"/>
    <p:sldId id="278" r:id="rId6"/>
    <p:sldId id="279" r:id="rId7"/>
    <p:sldId id="280" r:id="rId8"/>
    <p:sldId id="284" r:id="rId9"/>
    <p:sldId id="286" r:id="rId10"/>
    <p:sldId id="285" r:id="rId11"/>
    <p:sldId id="288" r:id="rId12"/>
    <p:sldId id="290" r:id="rId13"/>
    <p:sldId id="291" r:id="rId14"/>
    <p:sldId id="292" r:id="rId15"/>
    <p:sldId id="265" r:id="rId16"/>
    <p:sldId id="266" r:id="rId17"/>
    <p:sldId id="272" r:id="rId18"/>
    <p:sldId id="268" r:id="rId19"/>
    <p:sldId id="269" r:id="rId20"/>
    <p:sldId id="263" r:id="rId21"/>
    <p:sldId id="270" r:id="rId22"/>
    <p:sldId id="271" r:id="rId23"/>
    <p:sldId id="264" r:id="rId24"/>
    <p:sldId id="257" r:id="rId25"/>
    <p:sldId id="274" r:id="rId26"/>
    <p:sldId id="275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163AA-974A-4FAF-B312-C42B363EF6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A96091C-E1B5-41E8-9F03-8422EAA3F7ED}">
      <dgm:prSet/>
      <dgm:spPr/>
      <dgm:t>
        <a:bodyPr/>
        <a:lstStyle/>
        <a:p>
          <a:r>
            <a:rPr lang="en-US" dirty="0"/>
            <a:t>Basketball Analytics 101: Expected Value (EV) and Points Per Shot Based on Distance</a:t>
          </a:r>
        </a:p>
      </dgm:t>
    </dgm:pt>
    <dgm:pt modelId="{5B105005-11AF-4961-BC74-F11F88958662}" type="parTrans" cxnId="{734B4F71-E506-4840-8C74-35A935869424}">
      <dgm:prSet/>
      <dgm:spPr/>
      <dgm:t>
        <a:bodyPr/>
        <a:lstStyle/>
        <a:p>
          <a:endParaRPr lang="en-US"/>
        </a:p>
      </dgm:t>
    </dgm:pt>
    <dgm:pt modelId="{A02E7FC0-3DE2-46B3-9567-55626CC1EFB1}" type="sibTrans" cxnId="{734B4F71-E506-4840-8C74-35A935869424}">
      <dgm:prSet/>
      <dgm:spPr/>
      <dgm:t>
        <a:bodyPr/>
        <a:lstStyle/>
        <a:p>
          <a:endParaRPr lang="en-US"/>
        </a:p>
      </dgm:t>
    </dgm:pt>
    <dgm:pt modelId="{B92787C7-2B48-4706-864A-DC8D26C3ABD7}">
      <dgm:prSet/>
      <dgm:spPr/>
      <dgm:t>
        <a:bodyPr/>
        <a:lstStyle/>
        <a:p>
          <a:r>
            <a:rPr lang="en-US"/>
            <a:t>Downloading PDF files in R </a:t>
          </a:r>
        </a:p>
      </dgm:t>
    </dgm:pt>
    <dgm:pt modelId="{96DCABED-908D-4547-BA66-952D96D06C6B}" type="parTrans" cxnId="{E2747B0F-27F1-4232-BB19-581E44A852EC}">
      <dgm:prSet/>
      <dgm:spPr/>
      <dgm:t>
        <a:bodyPr/>
        <a:lstStyle/>
        <a:p>
          <a:endParaRPr lang="en-US"/>
        </a:p>
      </dgm:t>
    </dgm:pt>
    <dgm:pt modelId="{5E75EE0C-80F8-4C37-9F3B-C0493ECCF886}" type="sibTrans" cxnId="{E2747B0F-27F1-4232-BB19-581E44A852EC}">
      <dgm:prSet/>
      <dgm:spPr/>
      <dgm:t>
        <a:bodyPr/>
        <a:lstStyle/>
        <a:p>
          <a:endParaRPr lang="en-US"/>
        </a:p>
      </dgm:t>
    </dgm:pt>
    <dgm:pt modelId="{9AA73928-C9B0-4E93-828B-0DBBEE66A95F}">
      <dgm:prSet/>
      <dgm:spPr/>
      <dgm:t>
        <a:bodyPr/>
        <a:lstStyle/>
        <a:p>
          <a:r>
            <a:rPr lang="en-US"/>
            <a:t>Summarize and Mold Data</a:t>
          </a:r>
        </a:p>
      </dgm:t>
    </dgm:pt>
    <dgm:pt modelId="{9AAB0630-ED87-4C52-9882-D3D2454D52B5}" type="parTrans" cxnId="{CA8577B3-BD2A-4AB5-A99C-E35C9A899E4A}">
      <dgm:prSet/>
      <dgm:spPr/>
      <dgm:t>
        <a:bodyPr/>
        <a:lstStyle/>
        <a:p>
          <a:endParaRPr lang="en-US"/>
        </a:p>
      </dgm:t>
    </dgm:pt>
    <dgm:pt modelId="{ABF3F785-3370-41A7-AED9-DBF99F006095}" type="sibTrans" cxnId="{CA8577B3-BD2A-4AB5-A99C-E35C9A899E4A}">
      <dgm:prSet/>
      <dgm:spPr/>
      <dgm:t>
        <a:bodyPr/>
        <a:lstStyle/>
        <a:p>
          <a:endParaRPr lang="en-US"/>
        </a:p>
      </dgm:t>
    </dgm:pt>
    <dgm:pt modelId="{D2D7DEE0-00A5-4EA2-87D0-FEF52F651742}">
      <dgm:prSet/>
      <dgm:spPr/>
      <dgm:t>
        <a:bodyPr/>
        <a:lstStyle/>
        <a:p>
          <a:r>
            <a:rPr lang="en-US"/>
            <a:t>Visualize Data with Bar Charts</a:t>
          </a:r>
        </a:p>
      </dgm:t>
    </dgm:pt>
    <dgm:pt modelId="{F512BCA6-001F-4BCE-B49D-5ACFFF75D7B9}" type="parTrans" cxnId="{3A06619F-0401-4B28-89E9-F8529890BB76}">
      <dgm:prSet/>
      <dgm:spPr/>
      <dgm:t>
        <a:bodyPr/>
        <a:lstStyle/>
        <a:p>
          <a:endParaRPr lang="en-US"/>
        </a:p>
      </dgm:t>
    </dgm:pt>
    <dgm:pt modelId="{48B94105-3B65-4963-BB97-9ACD082F3C5F}" type="sibTrans" cxnId="{3A06619F-0401-4B28-89E9-F8529890BB76}">
      <dgm:prSet/>
      <dgm:spPr/>
      <dgm:t>
        <a:bodyPr/>
        <a:lstStyle/>
        <a:p>
          <a:endParaRPr lang="en-US"/>
        </a:p>
      </dgm:t>
    </dgm:pt>
    <dgm:pt modelId="{05F59A6A-912D-473F-9F60-52A2AB981FD3}">
      <dgm:prSet/>
      <dgm:spPr/>
      <dgm:t>
        <a:bodyPr/>
        <a:lstStyle/>
        <a:p>
          <a:r>
            <a:rPr lang="en-US" dirty="0"/>
            <a:t>Fun Analysis of Players and Teams</a:t>
          </a:r>
        </a:p>
      </dgm:t>
    </dgm:pt>
    <dgm:pt modelId="{3CB0627A-6F3C-4198-8D87-1F02582258AE}" type="parTrans" cxnId="{4C91BA67-2876-4D64-BC86-82180FA27250}">
      <dgm:prSet/>
      <dgm:spPr/>
      <dgm:t>
        <a:bodyPr/>
        <a:lstStyle/>
        <a:p>
          <a:endParaRPr lang="en-US"/>
        </a:p>
      </dgm:t>
    </dgm:pt>
    <dgm:pt modelId="{C7CD7C7C-706F-4C37-924D-B00D0D4DD9BD}" type="sibTrans" cxnId="{4C91BA67-2876-4D64-BC86-82180FA27250}">
      <dgm:prSet/>
      <dgm:spPr/>
      <dgm:t>
        <a:bodyPr/>
        <a:lstStyle/>
        <a:p>
          <a:endParaRPr lang="en-US"/>
        </a:p>
      </dgm:t>
    </dgm:pt>
    <dgm:pt modelId="{4BE063F7-5C01-4AA0-A6AA-404086FF3E14}">
      <dgm:prSet/>
      <dgm:spPr/>
      <dgm:t>
        <a:bodyPr/>
        <a:lstStyle/>
        <a:p>
          <a:r>
            <a:rPr lang="en-US"/>
            <a:t>Q&amp;A</a:t>
          </a:r>
        </a:p>
      </dgm:t>
    </dgm:pt>
    <dgm:pt modelId="{859EE210-3B57-4D97-A00B-98231B4B2DA1}" type="parTrans" cxnId="{5E490202-43BA-42C0-8C2E-ADBFDD60A77A}">
      <dgm:prSet/>
      <dgm:spPr/>
      <dgm:t>
        <a:bodyPr/>
        <a:lstStyle/>
        <a:p>
          <a:endParaRPr lang="en-US"/>
        </a:p>
      </dgm:t>
    </dgm:pt>
    <dgm:pt modelId="{E468EC13-F5A1-41A6-8BE2-7891F0E8CF42}" type="sibTrans" cxnId="{5E490202-43BA-42C0-8C2E-ADBFDD60A77A}">
      <dgm:prSet/>
      <dgm:spPr/>
      <dgm:t>
        <a:bodyPr/>
        <a:lstStyle/>
        <a:p>
          <a:endParaRPr lang="en-US"/>
        </a:p>
      </dgm:t>
    </dgm:pt>
    <dgm:pt modelId="{FC7C38CF-AB60-4FA9-8F85-C4C77861E295}" type="pres">
      <dgm:prSet presAssocID="{0B5163AA-974A-4FAF-B312-C42B363EF621}" presName="root" presStyleCnt="0">
        <dgm:presLayoutVars>
          <dgm:dir/>
          <dgm:resizeHandles val="exact"/>
        </dgm:presLayoutVars>
      </dgm:prSet>
      <dgm:spPr/>
    </dgm:pt>
    <dgm:pt modelId="{C3A826E6-4AA4-4CE5-8674-B4A36E619AE7}" type="pres">
      <dgm:prSet presAssocID="{6A96091C-E1B5-41E8-9F03-8422EAA3F7ED}" presName="compNode" presStyleCnt="0"/>
      <dgm:spPr/>
    </dgm:pt>
    <dgm:pt modelId="{7E824E9D-5DF4-4909-8163-5104E130E204}" type="pres">
      <dgm:prSet presAssocID="{6A96091C-E1B5-41E8-9F03-8422EAA3F7ED}" presName="bgRect" presStyleLbl="bgShp" presStyleIdx="0" presStyleCnt="6"/>
      <dgm:spPr/>
    </dgm:pt>
    <dgm:pt modelId="{FA4006E3-BE9E-486E-9F59-8FC55880A9D8}" type="pres">
      <dgm:prSet presAssocID="{6A96091C-E1B5-41E8-9F03-8422EAA3F7E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2424ACBA-08D7-40B0-B336-48FBDB1B2AA2}" type="pres">
      <dgm:prSet presAssocID="{6A96091C-E1B5-41E8-9F03-8422EAA3F7ED}" presName="spaceRect" presStyleCnt="0"/>
      <dgm:spPr/>
    </dgm:pt>
    <dgm:pt modelId="{67FA473E-3ED5-48CD-A3C7-0337C3C09C01}" type="pres">
      <dgm:prSet presAssocID="{6A96091C-E1B5-41E8-9F03-8422EAA3F7ED}" presName="parTx" presStyleLbl="revTx" presStyleIdx="0" presStyleCnt="6">
        <dgm:presLayoutVars>
          <dgm:chMax val="0"/>
          <dgm:chPref val="0"/>
        </dgm:presLayoutVars>
      </dgm:prSet>
      <dgm:spPr/>
    </dgm:pt>
    <dgm:pt modelId="{DF6ADF06-747E-4245-96BC-A997D8A66455}" type="pres">
      <dgm:prSet presAssocID="{A02E7FC0-3DE2-46B3-9567-55626CC1EFB1}" presName="sibTrans" presStyleCnt="0"/>
      <dgm:spPr/>
    </dgm:pt>
    <dgm:pt modelId="{32F63B7F-9FE5-4D1A-A77C-0E661B77491D}" type="pres">
      <dgm:prSet presAssocID="{B92787C7-2B48-4706-864A-DC8D26C3ABD7}" presName="compNode" presStyleCnt="0"/>
      <dgm:spPr/>
    </dgm:pt>
    <dgm:pt modelId="{DF018E15-B905-49E1-A74B-CCD802792357}" type="pres">
      <dgm:prSet presAssocID="{B92787C7-2B48-4706-864A-DC8D26C3ABD7}" presName="bgRect" presStyleLbl="bgShp" presStyleIdx="1" presStyleCnt="6"/>
      <dgm:spPr/>
    </dgm:pt>
    <dgm:pt modelId="{0FDD6CF3-3E5F-429C-8E3B-3B700CD896E8}" type="pres">
      <dgm:prSet presAssocID="{B92787C7-2B48-4706-864A-DC8D26C3ABD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4BD300A-0EDF-4C4E-B5FE-3D532089D632}" type="pres">
      <dgm:prSet presAssocID="{B92787C7-2B48-4706-864A-DC8D26C3ABD7}" presName="spaceRect" presStyleCnt="0"/>
      <dgm:spPr/>
    </dgm:pt>
    <dgm:pt modelId="{72C06753-743C-460C-A436-2C7F787E336C}" type="pres">
      <dgm:prSet presAssocID="{B92787C7-2B48-4706-864A-DC8D26C3ABD7}" presName="parTx" presStyleLbl="revTx" presStyleIdx="1" presStyleCnt="6">
        <dgm:presLayoutVars>
          <dgm:chMax val="0"/>
          <dgm:chPref val="0"/>
        </dgm:presLayoutVars>
      </dgm:prSet>
      <dgm:spPr/>
    </dgm:pt>
    <dgm:pt modelId="{07C1D8AA-D778-468E-8994-E53053D564CA}" type="pres">
      <dgm:prSet presAssocID="{5E75EE0C-80F8-4C37-9F3B-C0493ECCF886}" presName="sibTrans" presStyleCnt="0"/>
      <dgm:spPr/>
    </dgm:pt>
    <dgm:pt modelId="{C1792AE8-1651-4280-AC19-37B7960CBBBC}" type="pres">
      <dgm:prSet presAssocID="{9AA73928-C9B0-4E93-828B-0DBBEE66A95F}" presName="compNode" presStyleCnt="0"/>
      <dgm:spPr/>
    </dgm:pt>
    <dgm:pt modelId="{1211C805-5BDA-4AF2-BDDC-1100517FC5CB}" type="pres">
      <dgm:prSet presAssocID="{9AA73928-C9B0-4E93-828B-0DBBEE66A95F}" presName="bgRect" presStyleLbl="bgShp" presStyleIdx="2" presStyleCnt="6"/>
      <dgm:spPr/>
    </dgm:pt>
    <dgm:pt modelId="{72903E6F-6830-4A14-9792-F0F1D8E9799F}" type="pres">
      <dgm:prSet presAssocID="{9AA73928-C9B0-4E93-828B-0DBBEE66A95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CE7877E-98F4-4DB7-813C-9A659BB83D31}" type="pres">
      <dgm:prSet presAssocID="{9AA73928-C9B0-4E93-828B-0DBBEE66A95F}" presName="spaceRect" presStyleCnt="0"/>
      <dgm:spPr/>
    </dgm:pt>
    <dgm:pt modelId="{8415A025-9D57-413E-A6FC-24A3AD2D58C6}" type="pres">
      <dgm:prSet presAssocID="{9AA73928-C9B0-4E93-828B-0DBBEE66A95F}" presName="parTx" presStyleLbl="revTx" presStyleIdx="2" presStyleCnt="6">
        <dgm:presLayoutVars>
          <dgm:chMax val="0"/>
          <dgm:chPref val="0"/>
        </dgm:presLayoutVars>
      </dgm:prSet>
      <dgm:spPr/>
    </dgm:pt>
    <dgm:pt modelId="{B8D26690-455E-42D5-BEDA-9EBAFD4ACEB4}" type="pres">
      <dgm:prSet presAssocID="{ABF3F785-3370-41A7-AED9-DBF99F006095}" presName="sibTrans" presStyleCnt="0"/>
      <dgm:spPr/>
    </dgm:pt>
    <dgm:pt modelId="{39864D4E-D9DA-42E0-854C-6AEBDD75D6EA}" type="pres">
      <dgm:prSet presAssocID="{D2D7DEE0-00A5-4EA2-87D0-FEF52F651742}" presName="compNode" presStyleCnt="0"/>
      <dgm:spPr/>
    </dgm:pt>
    <dgm:pt modelId="{D784D0E6-D7B3-4FE1-92AB-8FF055248DAD}" type="pres">
      <dgm:prSet presAssocID="{D2D7DEE0-00A5-4EA2-87D0-FEF52F651742}" presName="bgRect" presStyleLbl="bgShp" presStyleIdx="3" presStyleCnt="6"/>
      <dgm:spPr/>
    </dgm:pt>
    <dgm:pt modelId="{635BBD57-A7ED-4BD2-A3D6-EA86FA480AFC}" type="pres">
      <dgm:prSet presAssocID="{D2D7DEE0-00A5-4EA2-87D0-FEF52F6517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0BFD570-073E-4754-AA15-08139311CA87}" type="pres">
      <dgm:prSet presAssocID="{D2D7DEE0-00A5-4EA2-87D0-FEF52F651742}" presName="spaceRect" presStyleCnt="0"/>
      <dgm:spPr/>
    </dgm:pt>
    <dgm:pt modelId="{EC1C34C1-0C80-46A1-B993-B7A31EF1BEE5}" type="pres">
      <dgm:prSet presAssocID="{D2D7DEE0-00A5-4EA2-87D0-FEF52F651742}" presName="parTx" presStyleLbl="revTx" presStyleIdx="3" presStyleCnt="6">
        <dgm:presLayoutVars>
          <dgm:chMax val="0"/>
          <dgm:chPref val="0"/>
        </dgm:presLayoutVars>
      </dgm:prSet>
      <dgm:spPr/>
    </dgm:pt>
    <dgm:pt modelId="{CDFED6FC-1A3A-4CF6-9D45-A1096123ADEB}" type="pres">
      <dgm:prSet presAssocID="{48B94105-3B65-4963-BB97-9ACD082F3C5F}" presName="sibTrans" presStyleCnt="0"/>
      <dgm:spPr/>
    </dgm:pt>
    <dgm:pt modelId="{D1EEFF86-F3CA-448A-9235-88E23CB420AC}" type="pres">
      <dgm:prSet presAssocID="{05F59A6A-912D-473F-9F60-52A2AB981FD3}" presName="compNode" presStyleCnt="0"/>
      <dgm:spPr/>
    </dgm:pt>
    <dgm:pt modelId="{30E679CE-73A6-491C-A88C-F67711BF1C3C}" type="pres">
      <dgm:prSet presAssocID="{05F59A6A-912D-473F-9F60-52A2AB981FD3}" presName="bgRect" presStyleLbl="bgShp" presStyleIdx="4" presStyleCnt="6"/>
      <dgm:spPr/>
    </dgm:pt>
    <dgm:pt modelId="{4FCE7C90-1483-4D00-A1A1-251609738CF8}" type="pres">
      <dgm:prSet presAssocID="{05F59A6A-912D-473F-9F60-52A2AB981FD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3351E3B-9060-4FD6-B474-96FDD962C8BB}" type="pres">
      <dgm:prSet presAssocID="{05F59A6A-912D-473F-9F60-52A2AB981FD3}" presName="spaceRect" presStyleCnt="0"/>
      <dgm:spPr/>
    </dgm:pt>
    <dgm:pt modelId="{31F1F8E9-B2CB-4CAB-85DB-695F6808E52B}" type="pres">
      <dgm:prSet presAssocID="{05F59A6A-912D-473F-9F60-52A2AB981FD3}" presName="parTx" presStyleLbl="revTx" presStyleIdx="4" presStyleCnt="6">
        <dgm:presLayoutVars>
          <dgm:chMax val="0"/>
          <dgm:chPref val="0"/>
        </dgm:presLayoutVars>
      </dgm:prSet>
      <dgm:spPr/>
    </dgm:pt>
    <dgm:pt modelId="{BE6EEA96-618C-40BD-9501-EAE3AA74EB1E}" type="pres">
      <dgm:prSet presAssocID="{C7CD7C7C-706F-4C37-924D-B00D0D4DD9BD}" presName="sibTrans" presStyleCnt="0"/>
      <dgm:spPr/>
    </dgm:pt>
    <dgm:pt modelId="{E8A42285-BEC6-4838-AFEB-D25CBDBC156F}" type="pres">
      <dgm:prSet presAssocID="{4BE063F7-5C01-4AA0-A6AA-404086FF3E14}" presName="compNode" presStyleCnt="0"/>
      <dgm:spPr/>
    </dgm:pt>
    <dgm:pt modelId="{03E1FB13-12BD-49D6-BE13-5DE946F77B42}" type="pres">
      <dgm:prSet presAssocID="{4BE063F7-5C01-4AA0-A6AA-404086FF3E14}" presName="bgRect" presStyleLbl="bgShp" presStyleIdx="5" presStyleCnt="6"/>
      <dgm:spPr/>
    </dgm:pt>
    <dgm:pt modelId="{B3BBA79C-1A07-4F22-8ED7-5E90AABB6216}" type="pres">
      <dgm:prSet presAssocID="{4BE063F7-5C01-4AA0-A6AA-404086FF3E1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59622D-56F8-4924-9746-59D3BC5ED03D}" type="pres">
      <dgm:prSet presAssocID="{4BE063F7-5C01-4AA0-A6AA-404086FF3E14}" presName="spaceRect" presStyleCnt="0"/>
      <dgm:spPr/>
    </dgm:pt>
    <dgm:pt modelId="{A7F6D167-20F2-4403-BFD3-5FB670300CB2}" type="pres">
      <dgm:prSet presAssocID="{4BE063F7-5C01-4AA0-A6AA-404086FF3E1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E490202-43BA-42C0-8C2E-ADBFDD60A77A}" srcId="{0B5163AA-974A-4FAF-B312-C42B363EF621}" destId="{4BE063F7-5C01-4AA0-A6AA-404086FF3E14}" srcOrd="5" destOrd="0" parTransId="{859EE210-3B57-4D97-A00B-98231B4B2DA1}" sibTransId="{E468EC13-F5A1-41A6-8BE2-7891F0E8CF42}"/>
    <dgm:cxn modelId="{8921F207-8BF7-429A-8EA3-4C0B74D8FF9A}" type="presOf" srcId="{9AA73928-C9B0-4E93-828B-0DBBEE66A95F}" destId="{8415A025-9D57-413E-A6FC-24A3AD2D58C6}" srcOrd="0" destOrd="0" presId="urn:microsoft.com/office/officeart/2018/2/layout/IconVerticalSolidList"/>
    <dgm:cxn modelId="{E2747B0F-27F1-4232-BB19-581E44A852EC}" srcId="{0B5163AA-974A-4FAF-B312-C42B363EF621}" destId="{B92787C7-2B48-4706-864A-DC8D26C3ABD7}" srcOrd="1" destOrd="0" parTransId="{96DCABED-908D-4547-BA66-952D96D06C6B}" sibTransId="{5E75EE0C-80F8-4C37-9F3B-C0493ECCF886}"/>
    <dgm:cxn modelId="{9485B531-3D73-4C7D-B2F0-392CB923564B}" type="presOf" srcId="{6A96091C-E1B5-41E8-9F03-8422EAA3F7ED}" destId="{67FA473E-3ED5-48CD-A3C7-0337C3C09C01}" srcOrd="0" destOrd="0" presId="urn:microsoft.com/office/officeart/2018/2/layout/IconVerticalSolidList"/>
    <dgm:cxn modelId="{57186B63-DC75-4C63-AC82-D97080C5656B}" type="presOf" srcId="{B92787C7-2B48-4706-864A-DC8D26C3ABD7}" destId="{72C06753-743C-460C-A436-2C7F787E336C}" srcOrd="0" destOrd="0" presId="urn:microsoft.com/office/officeart/2018/2/layout/IconVerticalSolidList"/>
    <dgm:cxn modelId="{4C91BA67-2876-4D64-BC86-82180FA27250}" srcId="{0B5163AA-974A-4FAF-B312-C42B363EF621}" destId="{05F59A6A-912D-473F-9F60-52A2AB981FD3}" srcOrd="4" destOrd="0" parTransId="{3CB0627A-6F3C-4198-8D87-1F02582258AE}" sibTransId="{C7CD7C7C-706F-4C37-924D-B00D0D4DD9BD}"/>
    <dgm:cxn modelId="{734B4F71-E506-4840-8C74-35A935869424}" srcId="{0B5163AA-974A-4FAF-B312-C42B363EF621}" destId="{6A96091C-E1B5-41E8-9F03-8422EAA3F7ED}" srcOrd="0" destOrd="0" parTransId="{5B105005-11AF-4961-BC74-F11F88958662}" sibTransId="{A02E7FC0-3DE2-46B3-9567-55626CC1EFB1}"/>
    <dgm:cxn modelId="{A3BB3098-A58D-43BD-AAC6-175A5A79F2B1}" type="presOf" srcId="{05F59A6A-912D-473F-9F60-52A2AB981FD3}" destId="{31F1F8E9-B2CB-4CAB-85DB-695F6808E52B}" srcOrd="0" destOrd="0" presId="urn:microsoft.com/office/officeart/2018/2/layout/IconVerticalSolidList"/>
    <dgm:cxn modelId="{DA04EE98-812C-4ED3-94AA-105717B4DF20}" type="presOf" srcId="{0B5163AA-974A-4FAF-B312-C42B363EF621}" destId="{FC7C38CF-AB60-4FA9-8F85-C4C77861E295}" srcOrd="0" destOrd="0" presId="urn:microsoft.com/office/officeart/2018/2/layout/IconVerticalSolidList"/>
    <dgm:cxn modelId="{3A06619F-0401-4B28-89E9-F8529890BB76}" srcId="{0B5163AA-974A-4FAF-B312-C42B363EF621}" destId="{D2D7DEE0-00A5-4EA2-87D0-FEF52F651742}" srcOrd="3" destOrd="0" parTransId="{F512BCA6-001F-4BCE-B49D-5ACFFF75D7B9}" sibTransId="{48B94105-3B65-4963-BB97-9ACD082F3C5F}"/>
    <dgm:cxn modelId="{CA8577B3-BD2A-4AB5-A99C-E35C9A899E4A}" srcId="{0B5163AA-974A-4FAF-B312-C42B363EF621}" destId="{9AA73928-C9B0-4E93-828B-0DBBEE66A95F}" srcOrd="2" destOrd="0" parTransId="{9AAB0630-ED87-4C52-9882-D3D2454D52B5}" sibTransId="{ABF3F785-3370-41A7-AED9-DBF99F006095}"/>
    <dgm:cxn modelId="{AD858DC6-611A-45F9-9B13-CE7381E1A1A9}" type="presOf" srcId="{4BE063F7-5C01-4AA0-A6AA-404086FF3E14}" destId="{A7F6D167-20F2-4403-BFD3-5FB670300CB2}" srcOrd="0" destOrd="0" presId="urn:microsoft.com/office/officeart/2018/2/layout/IconVerticalSolidList"/>
    <dgm:cxn modelId="{F3B5C8EB-5B81-4DB8-AC00-AFABEF00DDCD}" type="presOf" srcId="{D2D7DEE0-00A5-4EA2-87D0-FEF52F651742}" destId="{EC1C34C1-0C80-46A1-B993-B7A31EF1BEE5}" srcOrd="0" destOrd="0" presId="urn:microsoft.com/office/officeart/2018/2/layout/IconVerticalSolidList"/>
    <dgm:cxn modelId="{33F99451-1539-4BD8-A9F3-3061FAC88B94}" type="presParOf" srcId="{FC7C38CF-AB60-4FA9-8F85-C4C77861E295}" destId="{C3A826E6-4AA4-4CE5-8674-B4A36E619AE7}" srcOrd="0" destOrd="0" presId="urn:microsoft.com/office/officeart/2018/2/layout/IconVerticalSolidList"/>
    <dgm:cxn modelId="{BC21BCD8-86BD-4B7A-97CB-1F78E9BC97DD}" type="presParOf" srcId="{C3A826E6-4AA4-4CE5-8674-B4A36E619AE7}" destId="{7E824E9D-5DF4-4909-8163-5104E130E204}" srcOrd="0" destOrd="0" presId="urn:microsoft.com/office/officeart/2018/2/layout/IconVerticalSolidList"/>
    <dgm:cxn modelId="{B558BA5A-C739-4363-9AF1-D2C0974BF131}" type="presParOf" srcId="{C3A826E6-4AA4-4CE5-8674-B4A36E619AE7}" destId="{FA4006E3-BE9E-486E-9F59-8FC55880A9D8}" srcOrd="1" destOrd="0" presId="urn:microsoft.com/office/officeart/2018/2/layout/IconVerticalSolidList"/>
    <dgm:cxn modelId="{FE19DD9D-B1D3-41BE-82BA-F58CED06808C}" type="presParOf" srcId="{C3A826E6-4AA4-4CE5-8674-B4A36E619AE7}" destId="{2424ACBA-08D7-40B0-B336-48FBDB1B2AA2}" srcOrd="2" destOrd="0" presId="urn:microsoft.com/office/officeart/2018/2/layout/IconVerticalSolidList"/>
    <dgm:cxn modelId="{5D0779FC-633D-4F99-BFE2-E5A7EE2A9F8D}" type="presParOf" srcId="{C3A826E6-4AA4-4CE5-8674-B4A36E619AE7}" destId="{67FA473E-3ED5-48CD-A3C7-0337C3C09C01}" srcOrd="3" destOrd="0" presId="urn:microsoft.com/office/officeart/2018/2/layout/IconVerticalSolidList"/>
    <dgm:cxn modelId="{BBCFDEDC-792E-405D-BA32-1D88BAE83DBC}" type="presParOf" srcId="{FC7C38CF-AB60-4FA9-8F85-C4C77861E295}" destId="{DF6ADF06-747E-4245-96BC-A997D8A66455}" srcOrd="1" destOrd="0" presId="urn:microsoft.com/office/officeart/2018/2/layout/IconVerticalSolidList"/>
    <dgm:cxn modelId="{E369C8F4-6016-47D4-8B97-59E4C60DDED4}" type="presParOf" srcId="{FC7C38CF-AB60-4FA9-8F85-C4C77861E295}" destId="{32F63B7F-9FE5-4D1A-A77C-0E661B77491D}" srcOrd="2" destOrd="0" presId="urn:microsoft.com/office/officeart/2018/2/layout/IconVerticalSolidList"/>
    <dgm:cxn modelId="{B6AB48EC-D7DD-44E8-A173-404B7EF6594D}" type="presParOf" srcId="{32F63B7F-9FE5-4D1A-A77C-0E661B77491D}" destId="{DF018E15-B905-49E1-A74B-CCD802792357}" srcOrd="0" destOrd="0" presId="urn:microsoft.com/office/officeart/2018/2/layout/IconVerticalSolidList"/>
    <dgm:cxn modelId="{FEE84AEC-A07E-4701-9FC1-C264EA08A219}" type="presParOf" srcId="{32F63B7F-9FE5-4D1A-A77C-0E661B77491D}" destId="{0FDD6CF3-3E5F-429C-8E3B-3B700CD896E8}" srcOrd="1" destOrd="0" presId="urn:microsoft.com/office/officeart/2018/2/layout/IconVerticalSolidList"/>
    <dgm:cxn modelId="{17AA3BB9-539D-4F9F-A526-77DFBF38B4BB}" type="presParOf" srcId="{32F63B7F-9FE5-4D1A-A77C-0E661B77491D}" destId="{E4BD300A-0EDF-4C4E-B5FE-3D532089D632}" srcOrd="2" destOrd="0" presId="urn:microsoft.com/office/officeart/2018/2/layout/IconVerticalSolidList"/>
    <dgm:cxn modelId="{6F7DD5D5-FF23-474B-8ED5-796DADEA7CF0}" type="presParOf" srcId="{32F63B7F-9FE5-4D1A-A77C-0E661B77491D}" destId="{72C06753-743C-460C-A436-2C7F787E336C}" srcOrd="3" destOrd="0" presId="urn:microsoft.com/office/officeart/2018/2/layout/IconVerticalSolidList"/>
    <dgm:cxn modelId="{DA70E769-1F1A-4B23-9295-9D21244B091F}" type="presParOf" srcId="{FC7C38CF-AB60-4FA9-8F85-C4C77861E295}" destId="{07C1D8AA-D778-468E-8994-E53053D564CA}" srcOrd="3" destOrd="0" presId="urn:microsoft.com/office/officeart/2018/2/layout/IconVerticalSolidList"/>
    <dgm:cxn modelId="{8EE27950-9F85-44AC-B200-36E6ECAF5DBA}" type="presParOf" srcId="{FC7C38CF-AB60-4FA9-8F85-C4C77861E295}" destId="{C1792AE8-1651-4280-AC19-37B7960CBBBC}" srcOrd="4" destOrd="0" presId="urn:microsoft.com/office/officeart/2018/2/layout/IconVerticalSolidList"/>
    <dgm:cxn modelId="{FF323AA0-A7FA-4236-93E4-FF2DAFA00812}" type="presParOf" srcId="{C1792AE8-1651-4280-AC19-37B7960CBBBC}" destId="{1211C805-5BDA-4AF2-BDDC-1100517FC5CB}" srcOrd="0" destOrd="0" presId="urn:microsoft.com/office/officeart/2018/2/layout/IconVerticalSolidList"/>
    <dgm:cxn modelId="{676F0847-18C8-4DDB-AE6D-2B75199145A0}" type="presParOf" srcId="{C1792AE8-1651-4280-AC19-37B7960CBBBC}" destId="{72903E6F-6830-4A14-9792-F0F1D8E9799F}" srcOrd="1" destOrd="0" presId="urn:microsoft.com/office/officeart/2018/2/layout/IconVerticalSolidList"/>
    <dgm:cxn modelId="{6B179A84-37A5-4B50-B5DA-5AA75F38326C}" type="presParOf" srcId="{C1792AE8-1651-4280-AC19-37B7960CBBBC}" destId="{5CE7877E-98F4-4DB7-813C-9A659BB83D31}" srcOrd="2" destOrd="0" presId="urn:microsoft.com/office/officeart/2018/2/layout/IconVerticalSolidList"/>
    <dgm:cxn modelId="{AEA43E4D-B7E0-43CD-91E7-8D3F5151932E}" type="presParOf" srcId="{C1792AE8-1651-4280-AC19-37B7960CBBBC}" destId="{8415A025-9D57-413E-A6FC-24A3AD2D58C6}" srcOrd="3" destOrd="0" presId="urn:microsoft.com/office/officeart/2018/2/layout/IconVerticalSolidList"/>
    <dgm:cxn modelId="{F361C4C8-78EB-4834-915B-AA963F46D256}" type="presParOf" srcId="{FC7C38CF-AB60-4FA9-8F85-C4C77861E295}" destId="{B8D26690-455E-42D5-BEDA-9EBAFD4ACEB4}" srcOrd="5" destOrd="0" presId="urn:microsoft.com/office/officeart/2018/2/layout/IconVerticalSolidList"/>
    <dgm:cxn modelId="{57AE16DD-5576-4B62-8572-EF5D1D8F4A98}" type="presParOf" srcId="{FC7C38CF-AB60-4FA9-8F85-C4C77861E295}" destId="{39864D4E-D9DA-42E0-854C-6AEBDD75D6EA}" srcOrd="6" destOrd="0" presId="urn:microsoft.com/office/officeart/2018/2/layout/IconVerticalSolidList"/>
    <dgm:cxn modelId="{0B14648D-DF0B-4248-BDD3-189312B52FB4}" type="presParOf" srcId="{39864D4E-D9DA-42E0-854C-6AEBDD75D6EA}" destId="{D784D0E6-D7B3-4FE1-92AB-8FF055248DAD}" srcOrd="0" destOrd="0" presId="urn:microsoft.com/office/officeart/2018/2/layout/IconVerticalSolidList"/>
    <dgm:cxn modelId="{FC04D283-6F54-4684-9A14-856336E4F6A4}" type="presParOf" srcId="{39864D4E-D9DA-42E0-854C-6AEBDD75D6EA}" destId="{635BBD57-A7ED-4BD2-A3D6-EA86FA480AFC}" srcOrd="1" destOrd="0" presId="urn:microsoft.com/office/officeart/2018/2/layout/IconVerticalSolidList"/>
    <dgm:cxn modelId="{4E2E36B3-21E8-48BD-ADEA-B14467CD81ED}" type="presParOf" srcId="{39864D4E-D9DA-42E0-854C-6AEBDD75D6EA}" destId="{60BFD570-073E-4754-AA15-08139311CA87}" srcOrd="2" destOrd="0" presId="urn:microsoft.com/office/officeart/2018/2/layout/IconVerticalSolidList"/>
    <dgm:cxn modelId="{DB819867-50AC-4E29-9B86-A3E6FEE57A4C}" type="presParOf" srcId="{39864D4E-D9DA-42E0-854C-6AEBDD75D6EA}" destId="{EC1C34C1-0C80-46A1-B993-B7A31EF1BEE5}" srcOrd="3" destOrd="0" presId="urn:microsoft.com/office/officeart/2018/2/layout/IconVerticalSolidList"/>
    <dgm:cxn modelId="{96B4D393-A810-4596-9354-0B9FD8CB416B}" type="presParOf" srcId="{FC7C38CF-AB60-4FA9-8F85-C4C77861E295}" destId="{CDFED6FC-1A3A-4CF6-9D45-A1096123ADEB}" srcOrd="7" destOrd="0" presId="urn:microsoft.com/office/officeart/2018/2/layout/IconVerticalSolidList"/>
    <dgm:cxn modelId="{EAAFAC1D-2EF5-45D1-86CD-119347F2322C}" type="presParOf" srcId="{FC7C38CF-AB60-4FA9-8F85-C4C77861E295}" destId="{D1EEFF86-F3CA-448A-9235-88E23CB420AC}" srcOrd="8" destOrd="0" presId="urn:microsoft.com/office/officeart/2018/2/layout/IconVerticalSolidList"/>
    <dgm:cxn modelId="{AFD69E4D-88BE-4CB9-A1B4-F4DA19CE5A98}" type="presParOf" srcId="{D1EEFF86-F3CA-448A-9235-88E23CB420AC}" destId="{30E679CE-73A6-491C-A88C-F67711BF1C3C}" srcOrd="0" destOrd="0" presId="urn:microsoft.com/office/officeart/2018/2/layout/IconVerticalSolidList"/>
    <dgm:cxn modelId="{4AE95C6D-FD1E-4F92-972F-8108CAD8D6C0}" type="presParOf" srcId="{D1EEFF86-F3CA-448A-9235-88E23CB420AC}" destId="{4FCE7C90-1483-4D00-A1A1-251609738CF8}" srcOrd="1" destOrd="0" presId="urn:microsoft.com/office/officeart/2018/2/layout/IconVerticalSolidList"/>
    <dgm:cxn modelId="{EF353360-6F69-4930-AB04-824F8716B5DE}" type="presParOf" srcId="{D1EEFF86-F3CA-448A-9235-88E23CB420AC}" destId="{A3351E3B-9060-4FD6-B474-96FDD962C8BB}" srcOrd="2" destOrd="0" presId="urn:microsoft.com/office/officeart/2018/2/layout/IconVerticalSolidList"/>
    <dgm:cxn modelId="{AAE30B2C-4854-4682-A2A7-4FA80A0F2B2D}" type="presParOf" srcId="{D1EEFF86-F3CA-448A-9235-88E23CB420AC}" destId="{31F1F8E9-B2CB-4CAB-85DB-695F6808E52B}" srcOrd="3" destOrd="0" presId="urn:microsoft.com/office/officeart/2018/2/layout/IconVerticalSolidList"/>
    <dgm:cxn modelId="{B4521C74-A2EF-4B24-B1E8-C123B32DBA9B}" type="presParOf" srcId="{FC7C38CF-AB60-4FA9-8F85-C4C77861E295}" destId="{BE6EEA96-618C-40BD-9501-EAE3AA74EB1E}" srcOrd="9" destOrd="0" presId="urn:microsoft.com/office/officeart/2018/2/layout/IconVerticalSolidList"/>
    <dgm:cxn modelId="{0FC94B82-BA6E-42E0-954A-CB5C02347CC5}" type="presParOf" srcId="{FC7C38CF-AB60-4FA9-8F85-C4C77861E295}" destId="{E8A42285-BEC6-4838-AFEB-D25CBDBC156F}" srcOrd="10" destOrd="0" presId="urn:microsoft.com/office/officeart/2018/2/layout/IconVerticalSolidList"/>
    <dgm:cxn modelId="{F12CEC61-0F5F-4AC8-8873-4BFDC8C08B1E}" type="presParOf" srcId="{E8A42285-BEC6-4838-AFEB-D25CBDBC156F}" destId="{03E1FB13-12BD-49D6-BE13-5DE946F77B42}" srcOrd="0" destOrd="0" presId="urn:microsoft.com/office/officeart/2018/2/layout/IconVerticalSolidList"/>
    <dgm:cxn modelId="{402E2C3C-AE52-4950-94B1-32D6133389B6}" type="presParOf" srcId="{E8A42285-BEC6-4838-AFEB-D25CBDBC156F}" destId="{B3BBA79C-1A07-4F22-8ED7-5E90AABB6216}" srcOrd="1" destOrd="0" presId="urn:microsoft.com/office/officeart/2018/2/layout/IconVerticalSolidList"/>
    <dgm:cxn modelId="{E4ACE220-0757-4C21-A70C-EB4A0B637924}" type="presParOf" srcId="{E8A42285-BEC6-4838-AFEB-D25CBDBC156F}" destId="{2C59622D-56F8-4924-9746-59D3BC5ED03D}" srcOrd="2" destOrd="0" presId="urn:microsoft.com/office/officeart/2018/2/layout/IconVerticalSolidList"/>
    <dgm:cxn modelId="{651B0843-1EF4-4B4D-AB40-0A7CE3B7B323}" type="presParOf" srcId="{E8A42285-BEC6-4838-AFEB-D25CBDBC156F}" destId="{A7F6D167-20F2-4403-BFD3-5FB670300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461FF-FF41-4054-AF91-4E82AA599A6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6C177C-CDF1-4A2F-A82C-5D493B600366}">
      <dgm:prSet/>
      <dgm:spPr/>
      <dgm:t>
        <a:bodyPr/>
        <a:lstStyle/>
        <a:p>
          <a:r>
            <a:rPr lang="en-US"/>
            <a:t>Free Throw Data</a:t>
          </a:r>
        </a:p>
      </dgm:t>
    </dgm:pt>
    <dgm:pt modelId="{16806B1C-A1F4-4FFC-8AC1-6CE9D05592DC}" type="parTrans" cxnId="{56256798-43B4-4C5D-81CA-5A6B7FB44F3F}">
      <dgm:prSet/>
      <dgm:spPr/>
      <dgm:t>
        <a:bodyPr/>
        <a:lstStyle/>
        <a:p>
          <a:endParaRPr lang="en-US"/>
        </a:p>
      </dgm:t>
    </dgm:pt>
    <dgm:pt modelId="{474457AB-E167-4939-975F-ED15E0EF6965}" type="sibTrans" cxnId="{56256798-43B4-4C5D-81CA-5A6B7FB44F3F}">
      <dgm:prSet/>
      <dgm:spPr/>
      <dgm:t>
        <a:bodyPr/>
        <a:lstStyle/>
        <a:p>
          <a:endParaRPr lang="en-US"/>
        </a:p>
      </dgm:t>
    </dgm:pt>
    <dgm:pt modelId="{7F0E0C6D-724F-43F6-A7E6-8273B40D35A0}">
      <dgm:prSet/>
      <dgm:spPr/>
      <dgm:t>
        <a:bodyPr/>
        <a:lstStyle/>
        <a:p>
          <a:r>
            <a:rPr lang="en-US"/>
            <a:t>Pace Data</a:t>
          </a:r>
        </a:p>
      </dgm:t>
    </dgm:pt>
    <dgm:pt modelId="{92C7B4F1-90D8-461E-8FCF-80C17F041189}" type="parTrans" cxnId="{4A08E200-42D4-484E-B86A-E57F28CB93B3}">
      <dgm:prSet/>
      <dgm:spPr/>
      <dgm:t>
        <a:bodyPr/>
        <a:lstStyle/>
        <a:p>
          <a:endParaRPr lang="en-US"/>
        </a:p>
      </dgm:t>
    </dgm:pt>
    <dgm:pt modelId="{69F9E724-CBAB-48F1-B672-E6653224B875}" type="sibTrans" cxnId="{4A08E200-42D4-484E-B86A-E57F28CB93B3}">
      <dgm:prSet/>
      <dgm:spPr/>
      <dgm:t>
        <a:bodyPr/>
        <a:lstStyle/>
        <a:p>
          <a:endParaRPr lang="en-US"/>
        </a:p>
      </dgm:t>
    </dgm:pt>
    <dgm:pt modelId="{B5768412-C672-4E1D-95CF-3B47BD187C08}">
      <dgm:prSet/>
      <dgm:spPr/>
      <dgm:t>
        <a:bodyPr/>
        <a:lstStyle/>
        <a:p>
          <a:r>
            <a:rPr lang="en-US"/>
            <a:t>Lineup Data</a:t>
          </a:r>
        </a:p>
      </dgm:t>
    </dgm:pt>
    <dgm:pt modelId="{CAAB3425-D57B-438D-9042-4B0843A30983}" type="parTrans" cxnId="{3F5D45AF-E240-4178-98C5-AB06D0287DFA}">
      <dgm:prSet/>
      <dgm:spPr/>
      <dgm:t>
        <a:bodyPr/>
        <a:lstStyle/>
        <a:p>
          <a:endParaRPr lang="en-US"/>
        </a:p>
      </dgm:t>
    </dgm:pt>
    <dgm:pt modelId="{5BAC84C4-2A96-4929-8BEF-70B3484AAE65}" type="sibTrans" cxnId="{3F5D45AF-E240-4178-98C5-AB06D0287DFA}">
      <dgm:prSet/>
      <dgm:spPr/>
      <dgm:t>
        <a:bodyPr/>
        <a:lstStyle/>
        <a:p>
          <a:endParaRPr lang="en-US"/>
        </a:p>
      </dgm:t>
    </dgm:pt>
    <dgm:pt modelId="{0B301BA8-1026-42FE-AE6D-3E84F8CCA0A3}">
      <dgm:prSet/>
      <dgm:spPr/>
      <dgm:t>
        <a:bodyPr/>
        <a:lstStyle/>
        <a:p>
          <a:r>
            <a:rPr lang="en-US"/>
            <a:t>Shot Clock Data</a:t>
          </a:r>
        </a:p>
      </dgm:t>
    </dgm:pt>
    <dgm:pt modelId="{86F2C294-E0D1-4C5E-A959-891382438DB9}" type="parTrans" cxnId="{915D78C2-5DB6-444C-88EE-B58B970DC9E3}">
      <dgm:prSet/>
      <dgm:spPr/>
      <dgm:t>
        <a:bodyPr/>
        <a:lstStyle/>
        <a:p>
          <a:endParaRPr lang="en-US"/>
        </a:p>
      </dgm:t>
    </dgm:pt>
    <dgm:pt modelId="{E17836C2-ED47-40B3-8D13-241B678066B0}" type="sibTrans" cxnId="{915D78C2-5DB6-444C-88EE-B58B970DC9E3}">
      <dgm:prSet/>
      <dgm:spPr/>
      <dgm:t>
        <a:bodyPr/>
        <a:lstStyle/>
        <a:p>
          <a:endParaRPr lang="en-US"/>
        </a:p>
      </dgm:t>
    </dgm:pt>
    <dgm:pt modelId="{5608A284-DC6A-4851-9224-A8F61CD6FAB8}">
      <dgm:prSet/>
      <dgm:spPr/>
      <dgm:t>
        <a:bodyPr/>
        <a:lstStyle/>
        <a:p>
          <a:r>
            <a:rPr lang="en-US"/>
            <a:t>Shiny Dashboard!</a:t>
          </a:r>
        </a:p>
      </dgm:t>
    </dgm:pt>
    <dgm:pt modelId="{57097AE8-E6FD-4C84-BF65-FA9C591201B0}" type="parTrans" cxnId="{C0981582-72C2-4CFC-81F4-7A5C65A8902D}">
      <dgm:prSet/>
      <dgm:spPr/>
      <dgm:t>
        <a:bodyPr/>
        <a:lstStyle/>
        <a:p>
          <a:endParaRPr lang="en-US"/>
        </a:p>
      </dgm:t>
    </dgm:pt>
    <dgm:pt modelId="{89267AF2-9B60-4B7B-92F2-0FCAA8672658}" type="sibTrans" cxnId="{C0981582-72C2-4CFC-81F4-7A5C65A8902D}">
      <dgm:prSet/>
      <dgm:spPr/>
      <dgm:t>
        <a:bodyPr/>
        <a:lstStyle/>
        <a:p>
          <a:endParaRPr lang="en-US"/>
        </a:p>
      </dgm:t>
    </dgm:pt>
    <dgm:pt modelId="{DC62390F-443C-4D64-9239-959906DBFBB6}" type="pres">
      <dgm:prSet presAssocID="{387461FF-FF41-4054-AF91-4E82AA599A6B}" presName="outerComposite" presStyleCnt="0">
        <dgm:presLayoutVars>
          <dgm:chMax val="5"/>
          <dgm:dir/>
          <dgm:resizeHandles val="exact"/>
        </dgm:presLayoutVars>
      </dgm:prSet>
      <dgm:spPr/>
    </dgm:pt>
    <dgm:pt modelId="{C2A15E78-84CA-472D-94CF-78188E8F284F}" type="pres">
      <dgm:prSet presAssocID="{387461FF-FF41-4054-AF91-4E82AA599A6B}" presName="dummyMaxCanvas" presStyleCnt="0">
        <dgm:presLayoutVars/>
      </dgm:prSet>
      <dgm:spPr/>
    </dgm:pt>
    <dgm:pt modelId="{3750065A-D10F-428A-B8DC-4F4B4F5C8D68}" type="pres">
      <dgm:prSet presAssocID="{387461FF-FF41-4054-AF91-4E82AA599A6B}" presName="FiveNodes_1" presStyleLbl="node1" presStyleIdx="0" presStyleCnt="5">
        <dgm:presLayoutVars>
          <dgm:bulletEnabled val="1"/>
        </dgm:presLayoutVars>
      </dgm:prSet>
      <dgm:spPr/>
    </dgm:pt>
    <dgm:pt modelId="{23C27C6C-47BF-4DB7-8B29-26B74316F351}" type="pres">
      <dgm:prSet presAssocID="{387461FF-FF41-4054-AF91-4E82AA599A6B}" presName="FiveNodes_2" presStyleLbl="node1" presStyleIdx="1" presStyleCnt="5">
        <dgm:presLayoutVars>
          <dgm:bulletEnabled val="1"/>
        </dgm:presLayoutVars>
      </dgm:prSet>
      <dgm:spPr/>
    </dgm:pt>
    <dgm:pt modelId="{41A7801F-7F16-46DD-BC68-E17E98D30672}" type="pres">
      <dgm:prSet presAssocID="{387461FF-FF41-4054-AF91-4E82AA599A6B}" presName="FiveNodes_3" presStyleLbl="node1" presStyleIdx="2" presStyleCnt="5">
        <dgm:presLayoutVars>
          <dgm:bulletEnabled val="1"/>
        </dgm:presLayoutVars>
      </dgm:prSet>
      <dgm:spPr/>
    </dgm:pt>
    <dgm:pt modelId="{003CD0A1-923D-477E-AE0D-E58E59612A4E}" type="pres">
      <dgm:prSet presAssocID="{387461FF-FF41-4054-AF91-4E82AA599A6B}" presName="FiveNodes_4" presStyleLbl="node1" presStyleIdx="3" presStyleCnt="5">
        <dgm:presLayoutVars>
          <dgm:bulletEnabled val="1"/>
        </dgm:presLayoutVars>
      </dgm:prSet>
      <dgm:spPr/>
    </dgm:pt>
    <dgm:pt modelId="{7CE1720F-87F7-4CDF-8346-DABB7171637F}" type="pres">
      <dgm:prSet presAssocID="{387461FF-FF41-4054-AF91-4E82AA599A6B}" presName="FiveNodes_5" presStyleLbl="node1" presStyleIdx="4" presStyleCnt="5">
        <dgm:presLayoutVars>
          <dgm:bulletEnabled val="1"/>
        </dgm:presLayoutVars>
      </dgm:prSet>
      <dgm:spPr/>
    </dgm:pt>
    <dgm:pt modelId="{AB9BFD13-6537-4E1E-825C-276329C1A53A}" type="pres">
      <dgm:prSet presAssocID="{387461FF-FF41-4054-AF91-4E82AA599A6B}" presName="FiveConn_1-2" presStyleLbl="fgAccFollowNode1" presStyleIdx="0" presStyleCnt="4">
        <dgm:presLayoutVars>
          <dgm:bulletEnabled val="1"/>
        </dgm:presLayoutVars>
      </dgm:prSet>
      <dgm:spPr/>
    </dgm:pt>
    <dgm:pt modelId="{52FA664E-F4EF-4718-B315-E73E1C95EFE6}" type="pres">
      <dgm:prSet presAssocID="{387461FF-FF41-4054-AF91-4E82AA599A6B}" presName="FiveConn_2-3" presStyleLbl="fgAccFollowNode1" presStyleIdx="1" presStyleCnt="4">
        <dgm:presLayoutVars>
          <dgm:bulletEnabled val="1"/>
        </dgm:presLayoutVars>
      </dgm:prSet>
      <dgm:spPr/>
    </dgm:pt>
    <dgm:pt modelId="{45308B51-9634-47AC-B678-A946C83B6B6E}" type="pres">
      <dgm:prSet presAssocID="{387461FF-FF41-4054-AF91-4E82AA599A6B}" presName="FiveConn_3-4" presStyleLbl="fgAccFollowNode1" presStyleIdx="2" presStyleCnt="4">
        <dgm:presLayoutVars>
          <dgm:bulletEnabled val="1"/>
        </dgm:presLayoutVars>
      </dgm:prSet>
      <dgm:spPr/>
    </dgm:pt>
    <dgm:pt modelId="{5B18083B-6DBB-4570-AD7F-2F70DEE18B9C}" type="pres">
      <dgm:prSet presAssocID="{387461FF-FF41-4054-AF91-4E82AA599A6B}" presName="FiveConn_4-5" presStyleLbl="fgAccFollowNode1" presStyleIdx="3" presStyleCnt="4">
        <dgm:presLayoutVars>
          <dgm:bulletEnabled val="1"/>
        </dgm:presLayoutVars>
      </dgm:prSet>
      <dgm:spPr/>
    </dgm:pt>
    <dgm:pt modelId="{82E2B576-67F1-4BEC-BACB-F2554ABBC691}" type="pres">
      <dgm:prSet presAssocID="{387461FF-FF41-4054-AF91-4E82AA599A6B}" presName="FiveNodes_1_text" presStyleLbl="node1" presStyleIdx="4" presStyleCnt="5">
        <dgm:presLayoutVars>
          <dgm:bulletEnabled val="1"/>
        </dgm:presLayoutVars>
      </dgm:prSet>
      <dgm:spPr/>
    </dgm:pt>
    <dgm:pt modelId="{E5299D79-C338-4686-B762-FA83B0826E52}" type="pres">
      <dgm:prSet presAssocID="{387461FF-FF41-4054-AF91-4E82AA599A6B}" presName="FiveNodes_2_text" presStyleLbl="node1" presStyleIdx="4" presStyleCnt="5">
        <dgm:presLayoutVars>
          <dgm:bulletEnabled val="1"/>
        </dgm:presLayoutVars>
      </dgm:prSet>
      <dgm:spPr/>
    </dgm:pt>
    <dgm:pt modelId="{7D2C8D4E-0BEA-4186-A484-92E9069AC4DA}" type="pres">
      <dgm:prSet presAssocID="{387461FF-FF41-4054-AF91-4E82AA599A6B}" presName="FiveNodes_3_text" presStyleLbl="node1" presStyleIdx="4" presStyleCnt="5">
        <dgm:presLayoutVars>
          <dgm:bulletEnabled val="1"/>
        </dgm:presLayoutVars>
      </dgm:prSet>
      <dgm:spPr/>
    </dgm:pt>
    <dgm:pt modelId="{F267B704-C55E-4131-9BDE-17445215A735}" type="pres">
      <dgm:prSet presAssocID="{387461FF-FF41-4054-AF91-4E82AA599A6B}" presName="FiveNodes_4_text" presStyleLbl="node1" presStyleIdx="4" presStyleCnt="5">
        <dgm:presLayoutVars>
          <dgm:bulletEnabled val="1"/>
        </dgm:presLayoutVars>
      </dgm:prSet>
      <dgm:spPr/>
    </dgm:pt>
    <dgm:pt modelId="{49422D9A-BDFA-4191-B2D0-04F344B96856}" type="pres">
      <dgm:prSet presAssocID="{387461FF-FF41-4054-AF91-4E82AA599A6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A08E200-42D4-484E-B86A-E57F28CB93B3}" srcId="{387461FF-FF41-4054-AF91-4E82AA599A6B}" destId="{7F0E0C6D-724F-43F6-A7E6-8273B40D35A0}" srcOrd="1" destOrd="0" parTransId="{92C7B4F1-90D8-461E-8FCF-80C17F041189}" sibTransId="{69F9E724-CBAB-48F1-B672-E6653224B875}"/>
    <dgm:cxn modelId="{376C9631-A2CD-40BF-B9A7-4CD5D4683FE8}" type="presOf" srcId="{4B6C177C-CDF1-4A2F-A82C-5D493B600366}" destId="{82E2B576-67F1-4BEC-BACB-F2554ABBC691}" srcOrd="1" destOrd="0" presId="urn:microsoft.com/office/officeart/2005/8/layout/vProcess5"/>
    <dgm:cxn modelId="{34A4966D-FF74-450E-8967-FE6400920648}" type="presOf" srcId="{5608A284-DC6A-4851-9224-A8F61CD6FAB8}" destId="{49422D9A-BDFA-4191-B2D0-04F344B96856}" srcOrd="1" destOrd="0" presId="urn:microsoft.com/office/officeart/2005/8/layout/vProcess5"/>
    <dgm:cxn modelId="{911E486F-DB4E-4B4A-8634-AC97E3DF3D12}" type="presOf" srcId="{7F0E0C6D-724F-43F6-A7E6-8273B40D35A0}" destId="{23C27C6C-47BF-4DB7-8B29-26B74316F351}" srcOrd="0" destOrd="0" presId="urn:microsoft.com/office/officeart/2005/8/layout/vProcess5"/>
    <dgm:cxn modelId="{BE345B52-1244-415F-99C3-97907D8485EB}" type="presOf" srcId="{B5768412-C672-4E1D-95CF-3B47BD187C08}" destId="{7D2C8D4E-0BEA-4186-A484-92E9069AC4DA}" srcOrd="1" destOrd="0" presId="urn:microsoft.com/office/officeart/2005/8/layout/vProcess5"/>
    <dgm:cxn modelId="{95202F59-8CCF-490F-A865-9438B3CA7418}" type="presOf" srcId="{5BAC84C4-2A96-4929-8BEF-70B3484AAE65}" destId="{45308B51-9634-47AC-B678-A946C83B6B6E}" srcOrd="0" destOrd="0" presId="urn:microsoft.com/office/officeart/2005/8/layout/vProcess5"/>
    <dgm:cxn modelId="{0C11787C-3EE5-4369-96FB-37483A54C5CC}" type="presOf" srcId="{7F0E0C6D-724F-43F6-A7E6-8273B40D35A0}" destId="{E5299D79-C338-4686-B762-FA83B0826E52}" srcOrd="1" destOrd="0" presId="urn:microsoft.com/office/officeart/2005/8/layout/vProcess5"/>
    <dgm:cxn modelId="{C0981582-72C2-4CFC-81F4-7A5C65A8902D}" srcId="{387461FF-FF41-4054-AF91-4E82AA599A6B}" destId="{5608A284-DC6A-4851-9224-A8F61CD6FAB8}" srcOrd="4" destOrd="0" parTransId="{57097AE8-E6FD-4C84-BF65-FA9C591201B0}" sibTransId="{89267AF2-9B60-4B7B-92F2-0FCAA8672658}"/>
    <dgm:cxn modelId="{E377B787-C4E0-49CC-94C8-67E55D647571}" type="presOf" srcId="{4B6C177C-CDF1-4A2F-A82C-5D493B600366}" destId="{3750065A-D10F-428A-B8DC-4F4B4F5C8D68}" srcOrd="0" destOrd="0" presId="urn:microsoft.com/office/officeart/2005/8/layout/vProcess5"/>
    <dgm:cxn modelId="{64177291-E307-4CE2-86DE-B3B62D75386B}" type="presOf" srcId="{5608A284-DC6A-4851-9224-A8F61CD6FAB8}" destId="{7CE1720F-87F7-4CDF-8346-DABB7171637F}" srcOrd="0" destOrd="0" presId="urn:microsoft.com/office/officeart/2005/8/layout/vProcess5"/>
    <dgm:cxn modelId="{56256798-43B4-4C5D-81CA-5A6B7FB44F3F}" srcId="{387461FF-FF41-4054-AF91-4E82AA599A6B}" destId="{4B6C177C-CDF1-4A2F-A82C-5D493B600366}" srcOrd="0" destOrd="0" parTransId="{16806B1C-A1F4-4FFC-8AC1-6CE9D05592DC}" sibTransId="{474457AB-E167-4939-975F-ED15E0EF6965}"/>
    <dgm:cxn modelId="{609BDAA7-2348-4C72-8433-87322C79C41F}" type="presOf" srcId="{0B301BA8-1026-42FE-AE6D-3E84F8CCA0A3}" destId="{003CD0A1-923D-477E-AE0D-E58E59612A4E}" srcOrd="0" destOrd="0" presId="urn:microsoft.com/office/officeart/2005/8/layout/vProcess5"/>
    <dgm:cxn modelId="{AF1E0AAF-CCB4-4BE6-8799-2657302424A2}" type="presOf" srcId="{69F9E724-CBAB-48F1-B672-E6653224B875}" destId="{52FA664E-F4EF-4718-B315-E73E1C95EFE6}" srcOrd="0" destOrd="0" presId="urn:microsoft.com/office/officeart/2005/8/layout/vProcess5"/>
    <dgm:cxn modelId="{3F5D45AF-E240-4178-98C5-AB06D0287DFA}" srcId="{387461FF-FF41-4054-AF91-4E82AA599A6B}" destId="{B5768412-C672-4E1D-95CF-3B47BD187C08}" srcOrd="2" destOrd="0" parTransId="{CAAB3425-D57B-438D-9042-4B0843A30983}" sibTransId="{5BAC84C4-2A96-4929-8BEF-70B3484AAE65}"/>
    <dgm:cxn modelId="{915D78C2-5DB6-444C-88EE-B58B970DC9E3}" srcId="{387461FF-FF41-4054-AF91-4E82AA599A6B}" destId="{0B301BA8-1026-42FE-AE6D-3E84F8CCA0A3}" srcOrd="3" destOrd="0" parTransId="{86F2C294-E0D1-4C5E-A959-891382438DB9}" sibTransId="{E17836C2-ED47-40B3-8D13-241B678066B0}"/>
    <dgm:cxn modelId="{52D4C1C5-C583-48DA-A77B-660491601C3F}" type="presOf" srcId="{474457AB-E167-4939-975F-ED15E0EF6965}" destId="{AB9BFD13-6537-4E1E-825C-276329C1A53A}" srcOrd="0" destOrd="0" presId="urn:microsoft.com/office/officeart/2005/8/layout/vProcess5"/>
    <dgm:cxn modelId="{55CBB4D5-E421-4F6D-B068-F9BB23362074}" type="presOf" srcId="{B5768412-C672-4E1D-95CF-3B47BD187C08}" destId="{41A7801F-7F16-46DD-BC68-E17E98D30672}" srcOrd="0" destOrd="0" presId="urn:microsoft.com/office/officeart/2005/8/layout/vProcess5"/>
    <dgm:cxn modelId="{CD33D7E6-5450-47BD-81A7-70892868A8A3}" type="presOf" srcId="{0B301BA8-1026-42FE-AE6D-3E84F8CCA0A3}" destId="{F267B704-C55E-4131-9BDE-17445215A735}" srcOrd="1" destOrd="0" presId="urn:microsoft.com/office/officeart/2005/8/layout/vProcess5"/>
    <dgm:cxn modelId="{585731EB-0711-4948-B3C4-28C8AD462691}" type="presOf" srcId="{E17836C2-ED47-40B3-8D13-241B678066B0}" destId="{5B18083B-6DBB-4570-AD7F-2F70DEE18B9C}" srcOrd="0" destOrd="0" presId="urn:microsoft.com/office/officeart/2005/8/layout/vProcess5"/>
    <dgm:cxn modelId="{CD16AFF6-EB61-4137-B0A0-030337F3C839}" type="presOf" srcId="{387461FF-FF41-4054-AF91-4E82AA599A6B}" destId="{DC62390F-443C-4D64-9239-959906DBFBB6}" srcOrd="0" destOrd="0" presId="urn:microsoft.com/office/officeart/2005/8/layout/vProcess5"/>
    <dgm:cxn modelId="{F7F041BD-9742-4A10-BD33-FB14D52AC4A7}" type="presParOf" srcId="{DC62390F-443C-4D64-9239-959906DBFBB6}" destId="{C2A15E78-84CA-472D-94CF-78188E8F284F}" srcOrd="0" destOrd="0" presId="urn:microsoft.com/office/officeart/2005/8/layout/vProcess5"/>
    <dgm:cxn modelId="{569EA080-6A82-4D1E-B17E-F276B1FBD6A8}" type="presParOf" srcId="{DC62390F-443C-4D64-9239-959906DBFBB6}" destId="{3750065A-D10F-428A-B8DC-4F4B4F5C8D68}" srcOrd="1" destOrd="0" presId="urn:microsoft.com/office/officeart/2005/8/layout/vProcess5"/>
    <dgm:cxn modelId="{D5DC5B67-AD55-4167-9BD0-61F743BBB005}" type="presParOf" srcId="{DC62390F-443C-4D64-9239-959906DBFBB6}" destId="{23C27C6C-47BF-4DB7-8B29-26B74316F351}" srcOrd="2" destOrd="0" presId="urn:microsoft.com/office/officeart/2005/8/layout/vProcess5"/>
    <dgm:cxn modelId="{3E2A5594-6821-4EF5-84CE-7A70BCE39DC8}" type="presParOf" srcId="{DC62390F-443C-4D64-9239-959906DBFBB6}" destId="{41A7801F-7F16-46DD-BC68-E17E98D30672}" srcOrd="3" destOrd="0" presId="urn:microsoft.com/office/officeart/2005/8/layout/vProcess5"/>
    <dgm:cxn modelId="{0BBB82AD-6B39-47F5-9BC9-26D4196E8FD0}" type="presParOf" srcId="{DC62390F-443C-4D64-9239-959906DBFBB6}" destId="{003CD0A1-923D-477E-AE0D-E58E59612A4E}" srcOrd="4" destOrd="0" presId="urn:microsoft.com/office/officeart/2005/8/layout/vProcess5"/>
    <dgm:cxn modelId="{BF42B14A-0CCD-4742-93B7-432366C0041A}" type="presParOf" srcId="{DC62390F-443C-4D64-9239-959906DBFBB6}" destId="{7CE1720F-87F7-4CDF-8346-DABB7171637F}" srcOrd="5" destOrd="0" presId="urn:microsoft.com/office/officeart/2005/8/layout/vProcess5"/>
    <dgm:cxn modelId="{023C873E-E0C9-44F3-A8D5-A29DE83D5051}" type="presParOf" srcId="{DC62390F-443C-4D64-9239-959906DBFBB6}" destId="{AB9BFD13-6537-4E1E-825C-276329C1A53A}" srcOrd="6" destOrd="0" presId="urn:microsoft.com/office/officeart/2005/8/layout/vProcess5"/>
    <dgm:cxn modelId="{71CE6DC4-9E81-4DBF-9ED8-5E0121C48A60}" type="presParOf" srcId="{DC62390F-443C-4D64-9239-959906DBFBB6}" destId="{52FA664E-F4EF-4718-B315-E73E1C95EFE6}" srcOrd="7" destOrd="0" presId="urn:microsoft.com/office/officeart/2005/8/layout/vProcess5"/>
    <dgm:cxn modelId="{9B4B43CD-3FF6-49DE-9FE6-00AF9F27A5F1}" type="presParOf" srcId="{DC62390F-443C-4D64-9239-959906DBFBB6}" destId="{45308B51-9634-47AC-B678-A946C83B6B6E}" srcOrd="8" destOrd="0" presId="urn:microsoft.com/office/officeart/2005/8/layout/vProcess5"/>
    <dgm:cxn modelId="{EC55540A-B8E7-4056-A499-D4EC2B14B711}" type="presParOf" srcId="{DC62390F-443C-4D64-9239-959906DBFBB6}" destId="{5B18083B-6DBB-4570-AD7F-2F70DEE18B9C}" srcOrd="9" destOrd="0" presId="urn:microsoft.com/office/officeart/2005/8/layout/vProcess5"/>
    <dgm:cxn modelId="{578BE714-8453-4931-8D26-81EA656FABB9}" type="presParOf" srcId="{DC62390F-443C-4D64-9239-959906DBFBB6}" destId="{82E2B576-67F1-4BEC-BACB-F2554ABBC691}" srcOrd="10" destOrd="0" presId="urn:microsoft.com/office/officeart/2005/8/layout/vProcess5"/>
    <dgm:cxn modelId="{383DE2B4-B28C-4339-9F68-591C94993191}" type="presParOf" srcId="{DC62390F-443C-4D64-9239-959906DBFBB6}" destId="{E5299D79-C338-4686-B762-FA83B0826E52}" srcOrd="11" destOrd="0" presId="urn:microsoft.com/office/officeart/2005/8/layout/vProcess5"/>
    <dgm:cxn modelId="{07FE3381-8EFF-4B5F-B5E4-19A5DC9AA9BC}" type="presParOf" srcId="{DC62390F-443C-4D64-9239-959906DBFBB6}" destId="{7D2C8D4E-0BEA-4186-A484-92E9069AC4DA}" srcOrd="12" destOrd="0" presId="urn:microsoft.com/office/officeart/2005/8/layout/vProcess5"/>
    <dgm:cxn modelId="{85E7EBED-B3AF-4397-94C2-B57BF9C437B4}" type="presParOf" srcId="{DC62390F-443C-4D64-9239-959906DBFBB6}" destId="{F267B704-C55E-4131-9BDE-17445215A735}" srcOrd="13" destOrd="0" presId="urn:microsoft.com/office/officeart/2005/8/layout/vProcess5"/>
    <dgm:cxn modelId="{C32672AC-93A6-411B-B434-40763D73FE8F}" type="presParOf" srcId="{DC62390F-443C-4D64-9239-959906DBFBB6}" destId="{49422D9A-BDFA-4191-B2D0-04F344B9685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24E9D-5DF4-4909-8163-5104E130E20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006E3-BE9E-486E-9F59-8FC55880A9D8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A473E-3ED5-48CD-A3C7-0337C3C09C01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Basketball Analytics 101: Expected Value (EV) and Points Per Shot Based on Distance</a:t>
          </a:r>
        </a:p>
      </dsp:txBody>
      <dsp:txXfrm>
        <a:off x="937002" y="1903"/>
        <a:ext cx="5576601" cy="811257"/>
      </dsp:txXfrm>
    </dsp:sp>
    <dsp:sp modelId="{DF018E15-B905-49E1-A74B-CCD802792357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D6CF3-3E5F-429C-8E3B-3B700CD896E8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06753-743C-460C-A436-2C7F787E336C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Downloading PDF files in R </a:t>
          </a:r>
        </a:p>
      </dsp:txBody>
      <dsp:txXfrm>
        <a:off x="937002" y="1015975"/>
        <a:ext cx="5576601" cy="811257"/>
      </dsp:txXfrm>
    </dsp:sp>
    <dsp:sp modelId="{1211C805-5BDA-4AF2-BDDC-1100517FC5CB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03E6F-6830-4A14-9792-F0F1D8E9799F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5A025-9D57-413E-A6FC-24A3AD2D58C6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Summarize and Mold Data</a:t>
          </a:r>
        </a:p>
      </dsp:txBody>
      <dsp:txXfrm>
        <a:off x="937002" y="2030048"/>
        <a:ext cx="5576601" cy="811257"/>
      </dsp:txXfrm>
    </dsp:sp>
    <dsp:sp modelId="{D784D0E6-D7B3-4FE1-92AB-8FF055248DAD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BBD57-A7ED-4BD2-A3D6-EA86FA480AFC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C34C1-0C80-46A1-B993-B7A31EF1BEE5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Visualize Data with Bar Charts</a:t>
          </a:r>
        </a:p>
      </dsp:txBody>
      <dsp:txXfrm>
        <a:off x="937002" y="3044120"/>
        <a:ext cx="5576601" cy="811257"/>
      </dsp:txXfrm>
    </dsp:sp>
    <dsp:sp modelId="{30E679CE-73A6-491C-A88C-F67711BF1C3C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7C90-1483-4D00-A1A1-251609738CF8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F8E9-B2CB-4CAB-85DB-695F6808E52B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Fun Analysis of Players and Teams</a:t>
          </a:r>
        </a:p>
      </dsp:txBody>
      <dsp:txXfrm>
        <a:off x="937002" y="4058192"/>
        <a:ext cx="5576601" cy="811257"/>
      </dsp:txXfrm>
    </dsp:sp>
    <dsp:sp modelId="{03E1FB13-12BD-49D6-BE13-5DE946F77B42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BA79C-1A07-4F22-8ED7-5E90AABB6216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6D167-20F2-4403-BFD3-5FB670300C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Q&amp;A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0065A-D10F-428A-B8DC-4F4B4F5C8D68}">
      <dsp:nvSpPr>
        <dsp:cNvPr id="0" name=""/>
        <dsp:cNvSpPr/>
      </dsp:nvSpPr>
      <dsp:spPr>
        <a:xfrm>
          <a:off x="0" y="0"/>
          <a:ext cx="3938928" cy="890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Free Throw Data</a:t>
          </a:r>
        </a:p>
      </dsp:txBody>
      <dsp:txXfrm>
        <a:off x="26085" y="26085"/>
        <a:ext cx="2873692" cy="838437"/>
      </dsp:txXfrm>
    </dsp:sp>
    <dsp:sp modelId="{23C27C6C-47BF-4DB7-8B29-26B74316F351}">
      <dsp:nvSpPr>
        <dsp:cNvPr id="0" name=""/>
        <dsp:cNvSpPr/>
      </dsp:nvSpPr>
      <dsp:spPr>
        <a:xfrm>
          <a:off x="294140" y="1014302"/>
          <a:ext cx="3938928" cy="890607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Pace Data</a:t>
          </a:r>
        </a:p>
      </dsp:txBody>
      <dsp:txXfrm>
        <a:off x="320225" y="1040387"/>
        <a:ext cx="3013722" cy="838437"/>
      </dsp:txXfrm>
    </dsp:sp>
    <dsp:sp modelId="{41A7801F-7F16-46DD-BC68-E17E98D30672}">
      <dsp:nvSpPr>
        <dsp:cNvPr id="0" name=""/>
        <dsp:cNvSpPr/>
      </dsp:nvSpPr>
      <dsp:spPr>
        <a:xfrm>
          <a:off x="588281" y="2028605"/>
          <a:ext cx="3938928" cy="89060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Lineup Data</a:t>
          </a:r>
        </a:p>
      </dsp:txBody>
      <dsp:txXfrm>
        <a:off x="614366" y="2054690"/>
        <a:ext cx="3013722" cy="838437"/>
      </dsp:txXfrm>
    </dsp:sp>
    <dsp:sp modelId="{003CD0A1-923D-477E-AE0D-E58E59612A4E}">
      <dsp:nvSpPr>
        <dsp:cNvPr id="0" name=""/>
        <dsp:cNvSpPr/>
      </dsp:nvSpPr>
      <dsp:spPr>
        <a:xfrm>
          <a:off x="882422" y="3042908"/>
          <a:ext cx="3938928" cy="890607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Shot Clock Data</a:t>
          </a:r>
        </a:p>
      </dsp:txBody>
      <dsp:txXfrm>
        <a:off x="908507" y="3068993"/>
        <a:ext cx="3013722" cy="838437"/>
      </dsp:txXfrm>
    </dsp:sp>
    <dsp:sp modelId="{7CE1720F-87F7-4CDF-8346-DABB7171637F}">
      <dsp:nvSpPr>
        <dsp:cNvPr id="0" name=""/>
        <dsp:cNvSpPr/>
      </dsp:nvSpPr>
      <dsp:spPr>
        <a:xfrm>
          <a:off x="1176562" y="4057210"/>
          <a:ext cx="3938928" cy="89060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Shiny Dashboard!</a:t>
          </a:r>
        </a:p>
      </dsp:txBody>
      <dsp:txXfrm>
        <a:off x="1202647" y="4083295"/>
        <a:ext cx="3013722" cy="838437"/>
      </dsp:txXfrm>
    </dsp:sp>
    <dsp:sp modelId="{AB9BFD13-6537-4E1E-825C-276329C1A53A}">
      <dsp:nvSpPr>
        <dsp:cNvPr id="0" name=""/>
        <dsp:cNvSpPr/>
      </dsp:nvSpPr>
      <dsp:spPr>
        <a:xfrm>
          <a:off x="3360033" y="650638"/>
          <a:ext cx="578894" cy="5788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490284" y="650638"/>
        <a:ext cx="318392" cy="435618"/>
      </dsp:txXfrm>
    </dsp:sp>
    <dsp:sp modelId="{52FA664E-F4EF-4718-B315-E73E1C95EFE6}">
      <dsp:nvSpPr>
        <dsp:cNvPr id="0" name=""/>
        <dsp:cNvSpPr/>
      </dsp:nvSpPr>
      <dsp:spPr>
        <a:xfrm>
          <a:off x="3654174" y="1664940"/>
          <a:ext cx="578894" cy="5788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84425" y="1664940"/>
        <a:ext cx="318392" cy="435618"/>
      </dsp:txXfrm>
    </dsp:sp>
    <dsp:sp modelId="{45308B51-9634-47AC-B678-A946C83B6B6E}">
      <dsp:nvSpPr>
        <dsp:cNvPr id="0" name=""/>
        <dsp:cNvSpPr/>
      </dsp:nvSpPr>
      <dsp:spPr>
        <a:xfrm>
          <a:off x="3948314" y="2664399"/>
          <a:ext cx="578894" cy="5788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78565" y="2664399"/>
        <a:ext cx="318392" cy="435618"/>
      </dsp:txXfrm>
    </dsp:sp>
    <dsp:sp modelId="{5B18083B-6DBB-4570-AD7F-2F70DEE18B9C}">
      <dsp:nvSpPr>
        <dsp:cNvPr id="0" name=""/>
        <dsp:cNvSpPr/>
      </dsp:nvSpPr>
      <dsp:spPr>
        <a:xfrm>
          <a:off x="4242455" y="3688598"/>
          <a:ext cx="578894" cy="5788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372706" y="3688598"/>
        <a:ext cx="318392" cy="435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8387-BE1F-4AAB-8C68-91B023C22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5C60D-4C11-4D7A-B596-2EB5B8766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2FC8-0AA6-4A05-835F-8CCC9C4D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393F-3480-4E35-9AA1-960E45AF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B196F-2582-4A80-AFA0-7925F9B5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3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AB93-D584-4837-B24C-E79D7A76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BEAB2-A918-4C00-9AF7-67845410C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21C5-AA34-4A92-ABC0-DD578990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BCC74-4FF6-4BF0-B192-207556BE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A099-37AB-44B2-8033-3EDDD7FE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20A32-FA75-41D0-BDD6-3C7BB81CB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75DE8-B45E-4211-8136-F78D58A81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4B507-6624-447D-9F50-3ADF60C0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B837C-4422-48C0-925F-DCFD963D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84748-08AE-4BA4-AD89-EA5BFD1C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F9DD-EA99-4E5D-A923-3014046F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2B422-2A9A-459F-84CB-D6C44FC1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5155-69EE-48E8-8471-FF9CEB1A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D5419-9314-4D73-9EBF-48A7922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F481-FA19-4BEF-8ABA-6CB25687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16DD-28C9-446B-B5C2-2087ECCA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E12AB-DC10-4EB3-9062-1E470635E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6840B-159B-4598-B9CF-B1D5E81B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B64A1-0D10-4AAA-AFBA-5854F53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069A9-BEE3-4EE4-91AF-38FC732B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9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1B20-DF65-41DA-B7B0-CB5A5686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E1E93-C5B7-4BFB-9C21-4EC9689BC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0EFBE-5BDC-4BB1-8CEF-32029F033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7C980-A637-4328-BD46-9C4021C5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679AF-5C53-41A9-ADD6-94984DBC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927BA-2C0C-48F8-8F74-9510DBC9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0A8-D24E-41A7-AA1E-21FD9BD5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AE88B-9C94-4CD0-8261-DBCB47B83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F1529-75F1-4E30-8171-7A8EC85C4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42CB8-081A-4C1D-8FD9-CC45E0DA5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D97C4-AEE9-440B-877D-5E9A38513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A320B-D493-4479-9489-F2A397FB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BCD97-557D-4B2B-997D-715D589B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8ABE0-7EA8-45AA-83DC-700AADF4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D6A6-229D-4942-8A83-41A336F1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E5B3E-401E-486D-84F6-76E14520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2A874-5AD4-4E61-A7B9-B0F2EF25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5F582-4CF5-4921-A159-5C59AFE0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CA0A3-6734-49F6-8016-91942813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E0AC8-3352-4495-80F0-EC8DF60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F7B55-FC23-451D-99ED-14D0DEC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4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0F8-4A94-455B-8DCD-FC237A3E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BD08-9048-4775-B4B2-E376043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9E28F-10DA-436D-8330-0F0F07ED9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909E8-8413-4F43-AC55-0EEAE38A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7E522-97B5-458A-A9C5-97A75144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F7AD0-6C28-400B-972D-07DABDF9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58FC-3A89-4860-AFE8-59C01735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6D53C-E56D-4EB7-B026-219055B04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C8514-2426-4A0C-96BB-1648E4377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468C2-1430-4D90-8F93-C2328594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41163-D45E-4342-9AC1-15919A4E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7DE87-2DE0-4B19-861D-9A34FAEC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86CEB-95A3-445A-B14D-0E0AA90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CC31-96A7-4769-BEDB-036D2892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49B5E-6DF0-4105-966F-245C666E6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3D0EC-735E-47A5-BE15-74A865B13620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D376-3395-4255-AB77-58B8DAAC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91FEA-D806-4014-9F11-AA0CF13E5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1D959-E160-40CC-9826-C8079A07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5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7DB94898-A348-4B18-A820-DA3B1ACC1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 b="38129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B3847-8F5B-4031-93B7-9238789C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scene3d>
            <a:camera prst="orthographicFront"/>
            <a:lightRig rig="sunset" dir="t"/>
          </a:scene3d>
          <a:sp3d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dirty="0"/>
              <a:t>Shot Location Trends: 2015-2018</a:t>
            </a:r>
          </a:p>
        </p:txBody>
      </p:sp>
      <p:pic>
        <p:nvPicPr>
          <p:cNvPr id="16" name="Content Placeholder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E4A1B35-6A5D-409A-8DCA-D4DF2739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" y="3203749"/>
            <a:ext cx="6383337" cy="2517428"/>
          </a:xfr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4" descr="A person holding a basketball&#10;&#10;Description automatically generated">
            <a:extLst>
              <a:ext uri="{FF2B5EF4-FFF2-40B4-BE49-F238E27FC236}">
                <a16:creationId xmlns:a16="http://schemas.microsoft.com/office/drawing/2014/main" id="{887B74FA-ED39-4E98-B1B7-B76FEC556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5" r="1" b="26701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Content Placeholder 8">
            <a:extLst>
              <a:ext uri="{FF2B5EF4-FFF2-40B4-BE49-F238E27FC236}">
                <a16:creationId xmlns:a16="http://schemas.microsoft.com/office/drawing/2014/main" id="{B387C22F-94D4-4BE7-8855-673B1E927E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9" r="17741" b="2"/>
          <a:stretch>
            <a:fillRect/>
          </a:stretch>
        </p:blipFill>
        <p:spPr>
          <a:xfrm>
            <a:off x="8604737" y="3932862"/>
            <a:ext cx="3571009" cy="2923087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165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7448-C12A-4FB4-A26B-4C65DE74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Packages Used to Clean Data: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ED0AB8-6632-4C81-A42E-15E014D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Tabulizer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Tidyr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Stringr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A4F38F-D0E9-4E1F-A9F1-419EFFC3D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"/>
          <a:stretch/>
        </p:blipFill>
        <p:spPr>
          <a:xfrm>
            <a:off x="4650907" y="0"/>
            <a:ext cx="7552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7448-C12A-4FB4-A26B-4C65DE74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Packages used to summarize, mold, and visualize data: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ED0AB8-6632-4C81-A42E-15E014D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Dplyr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Reshape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Ggplot2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A4F38F-D0E9-4E1F-A9F1-419EFFC3D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"/>
          <a:stretch>
            <a:fillRect/>
          </a:stretch>
        </p:blipFill>
        <p:spPr>
          <a:xfrm>
            <a:off x="4699951" y="0"/>
            <a:ext cx="745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7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7448-C12A-4FB4-A26B-4C65DE74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Wide Data to Long Data: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ED0AB8-6632-4C81-A42E-15E014D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A4F38F-D0E9-4E1F-A9F1-419EFFC3D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"/>
          <a:stretch>
            <a:fillRect/>
          </a:stretch>
        </p:blipFill>
        <p:spPr>
          <a:xfrm>
            <a:off x="6810141" y="0"/>
            <a:ext cx="323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7448-C12A-4FB4-A26B-4C65DE74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Visualizations: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ED0AB8-6632-4C81-A42E-15E014D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ggplot2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A4F38F-D0E9-4E1F-A9F1-419EFFC3D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"/>
          <a:stretch>
            <a:fillRect/>
          </a:stretch>
        </p:blipFill>
        <p:spPr>
          <a:xfrm>
            <a:off x="4650908" y="845011"/>
            <a:ext cx="7470522" cy="44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4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1536E71C-BC3D-4B99-9295-518A645D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b="10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6A106-1AEA-41DA-9CA2-E3B857AA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Let’s put it all together!</a:t>
            </a:r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33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048C-91FB-4F83-9157-75F51FF7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(Points Per Shot Attempt)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68153-0F0C-494C-AB86-12696AA3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8604"/>
            <a:ext cx="6553545" cy="49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048C-91FB-4F83-9157-75F51FF7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Shot Location </a:t>
            </a:r>
            <a:r>
              <a:rPr lang="en-US" sz="4800" dirty="0">
                <a:solidFill>
                  <a:srgbClr val="FFFFFF"/>
                </a:solidFill>
              </a:rPr>
              <a:t>Distribution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6168153-0F0C-494C-AB86-12696AA3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3" y="978604"/>
            <a:ext cx="6553543" cy="49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048C-91FB-4F83-9157-75F51FF7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Shot Location     Distribution –</a:t>
            </a:r>
            <a:b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Year Over Year Change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6168153-0F0C-494C-AB86-12696AA3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72" y="961812"/>
            <a:ext cx="658325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9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048C-91FB-4F83-9157-75F51FF7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Shot Location </a:t>
            </a:r>
            <a:r>
              <a:rPr lang="en-US" sz="2200" dirty="0">
                <a:solidFill>
                  <a:srgbClr val="FFFFFF"/>
                </a:solidFill>
              </a:rPr>
              <a:t>Distribution –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2018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By Team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9F5D4D-EC1D-4B84-8B76-0CAE39BF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4041506"/>
            <a:ext cx="2670175" cy="1053050"/>
          </a:xfr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26168153-0F0C-494C-AB86-12696AA3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74" y="952500"/>
            <a:ext cx="6448379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048C-91FB-4F83-9157-75F51FF7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075538"/>
            <a:ext cx="2669406" cy="19097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Shot Location </a:t>
            </a:r>
            <a:r>
              <a:rPr lang="en-US" sz="1800" dirty="0">
                <a:solidFill>
                  <a:srgbClr val="FFFFFF"/>
                </a:solidFill>
              </a:rPr>
              <a:t>Distribution –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2018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Seattle Storm Roster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D4D6E2A9-1669-49BF-9ECD-B5CA4CCA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4041506"/>
            <a:ext cx="2670175" cy="1053050"/>
          </a:xfr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26168153-0F0C-494C-AB86-12696AA3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74" y="952500"/>
            <a:ext cx="6448379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B9528-EC86-4A9B-8DBE-A9E2B10C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08B2E7-40C0-4C9D-8C1E-D33C76FE6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04166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112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6" y="143235"/>
            <a:ext cx="3432024" cy="3432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EE428-C022-4D05-AC33-6D82F1204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6" y="3225799"/>
            <a:ext cx="3432024" cy="1921933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93EE223-5192-467F-BCFA-8E99A768D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7" y="699706"/>
            <a:ext cx="7287642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/>
        </p:blipFill>
        <p:spPr>
          <a:xfrm>
            <a:off x="484632" y="521072"/>
            <a:ext cx="4169663" cy="581585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F190DC-3EB8-4DAD-BA3D-AF480F666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908048"/>
            <a:ext cx="6731338" cy="50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" y="333448"/>
            <a:ext cx="4337185" cy="2168592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822A0A5-59C2-4BCE-8A6C-93873032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11" y="538932"/>
            <a:ext cx="7287642" cy="5458587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7312048-2BED-4794-86A8-78C3D95EB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" y="2502040"/>
            <a:ext cx="4337184" cy="28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riting implement, stationary&#10;&#10;Description automatically generated">
            <a:extLst>
              <a:ext uri="{FF2B5EF4-FFF2-40B4-BE49-F238E27FC236}">
                <a16:creationId xmlns:a16="http://schemas.microsoft.com/office/drawing/2014/main" id="{078F82D1-682D-4A1F-9FE2-4A29C0BAE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6" y="643467"/>
            <a:ext cx="3305191" cy="2475653"/>
          </a:xfrm>
          <a:prstGeom prst="rect">
            <a:avLst/>
          </a:prstGeom>
        </p:spPr>
      </p:pic>
      <p:sp>
        <p:nvSpPr>
          <p:cNvPr id="26" name="Rectangle 22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6" y="3748194"/>
            <a:ext cx="3481170" cy="24716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9F9B9F9A-7F5D-4DFF-9A26-B0A13D48B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035391"/>
            <a:ext cx="6410084" cy="4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4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64BD2-1D46-4C73-BE36-8DF03877F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6" y="643467"/>
            <a:ext cx="3305191" cy="24756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player with a crowd watching&#10;&#10;Description automatically generated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98200"/>
            <a:ext cx="3854945" cy="217161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68C24D-C4CD-4FBC-8B3E-DB2382C9E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035391"/>
            <a:ext cx="6410084" cy="4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64BD2-1D46-4C73-BE36-8DF03877F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6" y="643467"/>
            <a:ext cx="3305191" cy="24756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99806"/>
            <a:ext cx="3854945" cy="21684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C24D-C4CD-4FBC-8B3E-DB2382C9E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5" y="1035391"/>
            <a:ext cx="6410082" cy="4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9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64BD2-1D46-4C73-BE36-8DF03877F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7" y="643467"/>
            <a:ext cx="3305189" cy="24756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FB8E7-C781-404C-AE0D-F4A91460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1" y="3899806"/>
            <a:ext cx="3849241" cy="21684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C24D-C4CD-4FBC-8B3E-DB2382C9E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5" y="1035391"/>
            <a:ext cx="6410082" cy="4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40A-0DC8-476E-8953-60A7EE8A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What’s Next?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3DB1237-32AB-472B-AD4C-287611DD9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946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88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92090-3B60-453A-9E4F-62067919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Thanks!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jmizel312@gmail.com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3" name="Content Placeholder 4" descr="A basketball player in front of a crowd&#10;&#10;Description automatically generated">
            <a:extLst>
              <a:ext uri="{FF2B5EF4-FFF2-40B4-BE49-F238E27FC236}">
                <a16:creationId xmlns:a16="http://schemas.microsoft.com/office/drawing/2014/main" id="{EC163699-5F56-40B5-9841-1482C2E9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7029"/>
            <a:ext cx="7188199" cy="38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3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FACBEE1-90AF-4C7A-ABD2-8AF70493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15" y="1235264"/>
            <a:ext cx="9020379" cy="4014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36C6C-6AEA-42E6-BB49-942BEBAF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Traditional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Boxscore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 FG%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190D14-3E5D-431C-9F30-DC7222890B3E}"/>
              </a:ext>
            </a:extLst>
          </p:cNvPr>
          <p:cNvSpPr/>
          <p:nvPr/>
        </p:nvSpPr>
        <p:spPr>
          <a:xfrm>
            <a:off x="5232400" y="2904066"/>
            <a:ext cx="770467" cy="234526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971A3-CA2C-428D-83F9-4EC475B5B2E9}"/>
              </a:ext>
            </a:extLst>
          </p:cNvPr>
          <p:cNvSpPr/>
          <p:nvPr/>
        </p:nvSpPr>
        <p:spPr>
          <a:xfrm>
            <a:off x="6096000" y="2920999"/>
            <a:ext cx="770467" cy="234526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8DFA48-3470-4284-898B-0217801B8367}"/>
              </a:ext>
            </a:extLst>
          </p:cNvPr>
          <p:cNvSpPr/>
          <p:nvPr/>
        </p:nvSpPr>
        <p:spPr>
          <a:xfrm>
            <a:off x="6959600" y="2912532"/>
            <a:ext cx="770467" cy="234526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2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4B90-599C-43E0-9B27-099DCDB5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Shot Locations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68C93C4-D597-4EFA-AA62-8ABFDB865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9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7" name="Content Placeholder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0A9068B0-66DA-4B3B-8B26-B3D5A37A7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96" y="4002745"/>
            <a:ext cx="6058746" cy="1952898"/>
          </a:xfrm>
        </p:spPr>
      </p:pic>
    </p:spTree>
    <p:extLst>
      <p:ext uri="{BB962C8B-B14F-4D97-AF65-F5344CB8AC3E}">
        <p14:creationId xmlns:p14="http://schemas.microsoft.com/office/powerpoint/2010/main" val="37296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C1234-D975-4991-9035-59015D7B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Simple PPA (Points Per Attempt)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CA858-921E-48DB-A3FD-DD9ACF946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79281"/>
              </p:ext>
            </p:extLst>
          </p:nvPr>
        </p:nvGraphicFramePr>
        <p:xfrm>
          <a:off x="838200" y="2551425"/>
          <a:ext cx="10515601" cy="268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87">
                  <a:extLst>
                    <a:ext uri="{9D8B030D-6E8A-4147-A177-3AD203B41FA5}">
                      <a16:colId xmlns:a16="http://schemas.microsoft.com/office/drawing/2014/main" val="3021385615"/>
                    </a:ext>
                  </a:extLst>
                </a:gridCol>
                <a:gridCol w="2600087">
                  <a:extLst>
                    <a:ext uri="{9D8B030D-6E8A-4147-A177-3AD203B41FA5}">
                      <a16:colId xmlns:a16="http://schemas.microsoft.com/office/drawing/2014/main" val="1131686480"/>
                    </a:ext>
                  </a:extLst>
                </a:gridCol>
                <a:gridCol w="2461785">
                  <a:extLst>
                    <a:ext uri="{9D8B030D-6E8A-4147-A177-3AD203B41FA5}">
                      <a16:colId xmlns:a16="http://schemas.microsoft.com/office/drawing/2014/main" val="966048598"/>
                    </a:ext>
                  </a:extLst>
                </a:gridCol>
                <a:gridCol w="2853642">
                  <a:extLst>
                    <a:ext uri="{9D8B030D-6E8A-4147-A177-3AD203B41FA5}">
                      <a16:colId xmlns:a16="http://schemas.microsoft.com/office/drawing/2014/main" val="1728293961"/>
                    </a:ext>
                  </a:extLst>
                </a:gridCol>
              </a:tblGrid>
              <a:tr h="1228127">
                <a:tc>
                  <a:txBody>
                    <a:bodyPr/>
                    <a:lstStyle/>
                    <a:p>
                      <a:r>
                        <a:rPr lang="en-US" sz="3300" dirty="0"/>
                        <a:t>% Shots Made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Shot Value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Shots Attempted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PPA (Points per Attempt)</a:t>
                      </a:r>
                    </a:p>
                  </a:txBody>
                  <a:tcPr marL="165963" marR="165963" marT="82981" marB="82981"/>
                </a:tc>
                <a:extLst>
                  <a:ext uri="{0D108BD9-81ED-4DB2-BD59-A6C34878D82A}">
                    <a16:rowId xmlns:a16="http://schemas.microsoft.com/office/drawing/2014/main" val="4069479793"/>
                  </a:ext>
                </a:extLst>
              </a:tr>
              <a:tr h="730238">
                <a:tc>
                  <a:txBody>
                    <a:bodyPr/>
                    <a:lstStyle/>
                    <a:p>
                      <a:r>
                        <a:rPr lang="en-US" sz="3300"/>
                        <a:t>50%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100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1.00</a:t>
                      </a:r>
                    </a:p>
                  </a:txBody>
                  <a:tcPr marL="165963" marR="165963" marT="82981" marB="82981"/>
                </a:tc>
                <a:extLst>
                  <a:ext uri="{0D108BD9-81ED-4DB2-BD59-A6C34878D82A}">
                    <a16:rowId xmlns:a16="http://schemas.microsoft.com/office/drawing/2014/main" val="3485764059"/>
                  </a:ext>
                </a:extLst>
              </a:tr>
              <a:tr h="730238">
                <a:tc>
                  <a:txBody>
                    <a:bodyPr/>
                    <a:lstStyle/>
                    <a:p>
                      <a:r>
                        <a:rPr lang="en-US" sz="3300"/>
                        <a:t>35%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3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100</a:t>
                      </a:r>
                    </a:p>
                  </a:txBody>
                  <a:tcPr marL="165963" marR="165963" marT="82981" marB="8298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1.05</a:t>
                      </a:r>
                    </a:p>
                  </a:txBody>
                  <a:tcPr marL="165963" marR="165963" marT="82981" marB="82981"/>
                </a:tc>
                <a:extLst>
                  <a:ext uri="{0D108BD9-81ED-4DB2-BD59-A6C34878D82A}">
                    <a16:rowId xmlns:a16="http://schemas.microsoft.com/office/drawing/2014/main" val="370971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75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C1234-D975-4991-9035-59015D7B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Detailed PPA (Points Per Attempt)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CA858-921E-48DB-A3FD-DD9ACF946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569099"/>
              </p:ext>
            </p:extLst>
          </p:nvPr>
        </p:nvGraphicFramePr>
        <p:xfrm>
          <a:off x="1545540" y="2166938"/>
          <a:ext cx="9100921" cy="3457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959">
                  <a:extLst>
                    <a:ext uri="{9D8B030D-6E8A-4147-A177-3AD203B41FA5}">
                      <a16:colId xmlns:a16="http://schemas.microsoft.com/office/drawing/2014/main" val="1083875585"/>
                    </a:ext>
                  </a:extLst>
                </a:gridCol>
                <a:gridCol w="1747377">
                  <a:extLst>
                    <a:ext uri="{9D8B030D-6E8A-4147-A177-3AD203B41FA5}">
                      <a16:colId xmlns:a16="http://schemas.microsoft.com/office/drawing/2014/main" val="3021385615"/>
                    </a:ext>
                  </a:extLst>
                </a:gridCol>
                <a:gridCol w="1747377">
                  <a:extLst>
                    <a:ext uri="{9D8B030D-6E8A-4147-A177-3AD203B41FA5}">
                      <a16:colId xmlns:a16="http://schemas.microsoft.com/office/drawing/2014/main" val="1131686480"/>
                    </a:ext>
                  </a:extLst>
                </a:gridCol>
                <a:gridCol w="1654431">
                  <a:extLst>
                    <a:ext uri="{9D8B030D-6E8A-4147-A177-3AD203B41FA5}">
                      <a16:colId xmlns:a16="http://schemas.microsoft.com/office/drawing/2014/main" val="966048598"/>
                    </a:ext>
                  </a:extLst>
                </a:gridCol>
                <a:gridCol w="1917777">
                  <a:extLst>
                    <a:ext uri="{9D8B030D-6E8A-4147-A177-3AD203B41FA5}">
                      <a16:colId xmlns:a16="http://schemas.microsoft.com/office/drawing/2014/main" val="1728293961"/>
                    </a:ext>
                  </a:extLst>
                </a:gridCol>
              </a:tblGrid>
              <a:tr h="1159961">
                <a:tc>
                  <a:txBody>
                    <a:bodyPr/>
                    <a:lstStyle/>
                    <a:p>
                      <a:r>
                        <a:rPr lang="en-US" sz="2200"/>
                        <a:t>Shot Description</a:t>
                      </a:r>
                    </a:p>
                    <a:p>
                      <a:endParaRPr lang="en-US" sz="2200"/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Shot Shots Made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Shot Value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Shots Attempted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PPA (Points per Attempt)</a:t>
                      </a:r>
                    </a:p>
                  </a:txBody>
                  <a:tcPr marL="111535" marR="111535" marT="55767" marB="55767"/>
                </a:tc>
                <a:extLst>
                  <a:ext uri="{0D108BD9-81ED-4DB2-BD59-A6C34878D82A}">
                    <a16:rowId xmlns:a16="http://schemas.microsoft.com/office/drawing/2014/main" val="4069479793"/>
                  </a:ext>
                </a:extLst>
              </a:tr>
              <a:tr h="490753">
                <a:tc>
                  <a:txBody>
                    <a:bodyPr/>
                    <a:lstStyle/>
                    <a:p>
                      <a:r>
                        <a:rPr lang="en-US" sz="2200"/>
                        <a:t>Layup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65%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1.30</a:t>
                      </a:r>
                    </a:p>
                  </a:txBody>
                  <a:tcPr marL="111535" marR="111535" marT="55767" marB="55767"/>
                </a:tc>
                <a:extLst>
                  <a:ext uri="{0D108BD9-81ED-4DB2-BD59-A6C34878D82A}">
                    <a16:rowId xmlns:a16="http://schemas.microsoft.com/office/drawing/2014/main" val="3485764059"/>
                  </a:ext>
                </a:extLst>
              </a:tr>
              <a:tr h="490753">
                <a:tc>
                  <a:txBody>
                    <a:bodyPr/>
                    <a:lstStyle/>
                    <a:p>
                      <a:r>
                        <a:rPr lang="en-US" sz="2200"/>
                        <a:t>Long 2 (&gt;15’)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30%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0.60</a:t>
                      </a:r>
                    </a:p>
                  </a:txBody>
                  <a:tcPr marL="111535" marR="111535" marT="55767" marB="55767"/>
                </a:tc>
                <a:extLst>
                  <a:ext uri="{0D108BD9-81ED-4DB2-BD59-A6C34878D82A}">
                    <a16:rowId xmlns:a16="http://schemas.microsoft.com/office/drawing/2014/main" val="3299450666"/>
                  </a:ext>
                </a:extLst>
              </a:tr>
              <a:tr h="490753">
                <a:tc>
                  <a:txBody>
                    <a:bodyPr/>
                    <a:lstStyle/>
                    <a:p>
                      <a:r>
                        <a:rPr lang="en-US" sz="2200"/>
                        <a:t>Free Throw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85%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0.85</a:t>
                      </a:r>
                    </a:p>
                  </a:txBody>
                  <a:tcPr marL="111535" marR="111535" marT="55767" marB="55767"/>
                </a:tc>
                <a:extLst>
                  <a:ext uri="{0D108BD9-81ED-4DB2-BD59-A6C34878D82A}">
                    <a16:rowId xmlns:a16="http://schemas.microsoft.com/office/drawing/2014/main" val="1867316270"/>
                  </a:ext>
                </a:extLst>
              </a:tr>
              <a:tr h="825357">
                <a:tc>
                  <a:txBody>
                    <a:bodyPr/>
                    <a:lstStyle/>
                    <a:p>
                      <a:r>
                        <a:rPr lang="en-US" sz="2200"/>
                        <a:t>Elite 3 Point Shooter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43%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</a:t>
                      </a:r>
                    </a:p>
                  </a:txBody>
                  <a:tcPr marL="111535" marR="111535" marT="55767" marB="55767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1.29</a:t>
                      </a:r>
                    </a:p>
                  </a:txBody>
                  <a:tcPr marL="111535" marR="111535" marT="55767" marB="55767"/>
                </a:tc>
                <a:extLst>
                  <a:ext uri="{0D108BD9-81ED-4DB2-BD59-A6C34878D82A}">
                    <a16:rowId xmlns:a16="http://schemas.microsoft.com/office/drawing/2014/main" val="370971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8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C1234-D975-4991-9035-59015D7B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Total Points Scored at 80 Shots Attempted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CA858-921E-48DB-A3FD-DD9ACF946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80185"/>
              </p:ext>
            </p:extLst>
          </p:nvPr>
        </p:nvGraphicFramePr>
        <p:xfrm>
          <a:off x="6021711" y="1349464"/>
          <a:ext cx="4858782" cy="4128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425">
                  <a:extLst>
                    <a:ext uri="{9D8B030D-6E8A-4147-A177-3AD203B41FA5}">
                      <a16:colId xmlns:a16="http://schemas.microsoft.com/office/drawing/2014/main" val="1083875585"/>
                    </a:ext>
                  </a:extLst>
                </a:gridCol>
                <a:gridCol w="2535357">
                  <a:extLst>
                    <a:ext uri="{9D8B030D-6E8A-4147-A177-3AD203B41FA5}">
                      <a16:colId xmlns:a16="http://schemas.microsoft.com/office/drawing/2014/main" val="1728293961"/>
                    </a:ext>
                  </a:extLst>
                </a:gridCol>
              </a:tblGrid>
              <a:tr h="1228005">
                <a:tc>
                  <a:txBody>
                    <a:bodyPr/>
                    <a:lstStyle/>
                    <a:p>
                      <a:r>
                        <a:rPr lang="en-US" sz="3300"/>
                        <a:t>PPA</a:t>
                      </a:r>
                    </a:p>
                    <a:p>
                      <a:endParaRPr lang="en-US" sz="3300"/>
                    </a:p>
                  </a:txBody>
                  <a:tcPr marL="167303" marR="167303" marT="83651" marB="8365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Total Score</a:t>
                      </a:r>
                    </a:p>
                  </a:txBody>
                  <a:tcPr marL="167303" marR="167303" marT="83651" marB="83651"/>
                </a:tc>
                <a:extLst>
                  <a:ext uri="{0D108BD9-81ED-4DB2-BD59-A6C34878D82A}">
                    <a16:rowId xmlns:a16="http://schemas.microsoft.com/office/drawing/2014/main" val="4069479793"/>
                  </a:ext>
                </a:extLst>
              </a:tr>
              <a:tr h="725085">
                <a:tc>
                  <a:txBody>
                    <a:bodyPr/>
                    <a:lstStyle/>
                    <a:p>
                      <a:r>
                        <a:rPr lang="en-US" sz="3300"/>
                        <a:t>0.70 PPA</a:t>
                      </a:r>
                    </a:p>
                  </a:txBody>
                  <a:tcPr marL="167303" marR="167303" marT="83651" marB="8365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56 Points</a:t>
                      </a:r>
                    </a:p>
                  </a:txBody>
                  <a:tcPr marL="167303" marR="167303" marT="83651" marB="83651"/>
                </a:tc>
                <a:extLst>
                  <a:ext uri="{0D108BD9-81ED-4DB2-BD59-A6C34878D82A}">
                    <a16:rowId xmlns:a16="http://schemas.microsoft.com/office/drawing/2014/main" val="3485764059"/>
                  </a:ext>
                </a:extLst>
              </a:tr>
              <a:tr h="725085">
                <a:tc>
                  <a:txBody>
                    <a:bodyPr/>
                    <a:lstStyle/>
                    <a:p>
                      <a:r>
                        <a:rPr lang="en-US" sz="3300"/>
                        <a:t>0.85 PPA</a:t>
                      </a:r>
                    </a:p>
                  </a:txBody>
                  <a:tcPr marL="167303" marR="167303" marT="83651" marB="8365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68 Points</a:t>
                      </a:r>
                    </a:p>
                  </a:txBody>
                  <a:tcPr marL="167303" marR="167303" marT="83651" marB="83651"/>
                </a:tc>
                <a:extLst>
                  <a:ext uri="{0D108BD9-81ED-4DB2-BD59-A6C34878D82A}">
                    <a16:rowId xmlns:a16="http://schemas.microsoft.com/office/drawing/2014/main" val="3299450666"/>
                  </a:ext>
                </a:extLst>
              </a:tr>
              <a:tr h="725085">
                <a:tc>
                  <a:txBody>
                    <a:bodyPr/>
                    <a:lstStyle/>
                    <a:p>
                      <a:r>
                        <a:rPr lang="en-US" sz="3300"/>
                        <a:t>1.00 PPA</a:t>
                      </a:r>
                    </a:p>
                  </a:txBody>
                  <a:tcPr marL="167303" marR="167303" marT="83651" marB="8365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80 Points</a:t>
                      </a:r>
                    </a:p>
                  </a:txBody>
                  <a:tcPr marL="167303" marR="167303" marT="83651" marB="83651"/>
                </a:tc>
                <a:extLst>
                  <a:ext uri="{0D108BD9-81ED-4DB2-BD59-A6C34878D82A}">
                    <a16:rowId xmlns:a16="http://schemas.microsoft.com/office/drawing/2014/main" val="1867316270"/>
                  </a:ext>
                </a:extLst>
              </a:tr>
              <a:tr h="725085">
                <a:tc>
                  <a:txBody>
                    <a:bodyPr/>
                    <a:lstStyle/>
                    <a:p>
                      <a:r>
                        <a:rPr lang="en-US" sz="3300"/>
                        <a:t>1.25 PPA</a:t>
                      </a:r>
                    </a:p>
                  </a:txBody>
                  <a:tcPr marL="167303" marR="167303" marT="83651" marB="8365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100 Points</a:t>
                      </a:r>
                    </a:p>
                  </a:txBody>
                  <a:tcPr marL="167303" marR="167303" marT="83651" marB="83651"/>
                </a:tc>
                <a:extLst>
                  <a:ext uri="{0D108BD9-81ED-4DB2-BD59-A6C34878D82A}">
                    <a16:rowId xmlns:a16="http://schemas.microsoft.com/office/drawing/2014/main" val="370971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0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87B0-3887-43DB-A761-B65FFC41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Raw Data – PDF File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F3F1E-3D38-48C5-A945-FA2B2E7C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27" y="728721"/>
            <a:ext cx="7249073" cy="540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4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2EB2-9C0D-4601-82EF-3AFACC36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Imported Data Using Tabulizer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95F6FA-70F0-4B3B-9541-94A6775B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D449C4-B725-49C1-B7C2-01B628DA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5" b="-1"/>
          <a:stretch/>
        </p:blipFill>
        <p:spPr>
          <a:xfrm>
            <a:off x="4650908" y="0"/>
            <a:ext cx="7552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8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244</Words>
  <Application>Microsoft Office PowerPoint</Application>
  <PresentationFormat>Widescreen</PresentationFormat>
  <Paragraphs>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Shot Location Trends: 2015-2018</vt:lpstr>
      <vt:lpstr>Contents:</vt:lpstr>
      <vt:lpstr>Traditional Boxscore w FG%</vt:lpstr>
      <vt:lpstr>Shot Locations</vt:lpstr>
      <vt:lpstr>Simple PPA (Points Per Attempt)</vt:lpstr>
      <vt:lpstr>Detailed PPA (Points Per Attempt)</vt:lpstr>
      <vt:lpstr>Total Points Scored at 80 Shots Attempted</vt:lpstr>
      <vt:lpstr>Raw Data – PDF File </vt:lpstr>
      <vt:lpstr>Imported Data Using Tabulizer</vt:lpstr>
      <vt:lpstr>Packages Used to Clean Data:</vt:lpstr>
      <vt:lpstr>Packages used to summarize, mold, and visualize data:</vt:lpstr>
      <vt:lpstr>Wide Data to Long Data:</vt:lpstr>
      <vt:lpstr>Visualizations:</vt:lpstr>
      <vt:lpstr>Let’s put it all together!</vt:lpstr>
      <vt:lpstr>PPA  (Points Per Shot Attempt)</vt:lpstr>
      <vt:lpstr>Shot Location Distribution</vt:lpstr>
      <vt:lpstr>Shot Location     Distribution –  Year Over Year Change</vt:lpstr>
      <vt:lpstr>Shot Location Distribution –  2018 By Team</vt:lpstr>
      <vt:lpstr>Shot Location Distribution – 2018 Seattle Storm Roster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Thanks!  jmizel312@gmail.com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Shot Location Trends: 2015-2018</dc:title>
  <dc:creator>Jonathan Mizel</dc:creator>
  <cp:lastModifiedBy>Jonathan Mizel</cp:lastModifiedBy>
  <cp:revision>4</cp:revision>
  <dcterms:created xsi:type="dcterms:W3CDTF">2019-06-11T06:11:20Z</dcterms:created>
  <dcterms:modified xsi:type="dcterms:W3CDTF">2019-06-11T11:55:23Z</dcterms:modified>
</cp:coreProperties>
</file>